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handoutMasterIdLst>
    <p:handoutMasterId r:id="rId14"/>
  </p:handoutMasterIdLst>
  <p:sldIdLst>
    <p:sldId id="257" r:id="rId4"/>
    <p:sldId id="323" r:id="rId5"/>
    <p:sldId id="256" r:id="rId6"/>
    <p:sldId id="319" r:id="rId7"/>
    <p:sldId id="321" r:id="rId8"/>
    <p:sldId id="320" r:id="rId9"/>
    <p:sldId id="322" r:id="rId10"/>
    <p:sldId id="312" r:id="rId11"/>
    <p:sldId id="258"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482400"/>
    <a:srgbClr val="FFFFEB"/>
    <a:srgbClr val="000066"/>
    <a:srgbClr val="FF0000"/>
    <a:srgbClr val="E7FFFF"/>
    <a:srgbClr val="B4E5A2"/>
    <a:srgbClr val="FFFF66"/>
    <a:srgbClr val="A6CAEC"/>
    <a:srgbClr val="F2C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3" d="100"/>
          <a:sy n="53" d="100"/>
        </p:scale>
        <p:origin x="1518" y="27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28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D85AF2D-633D-455A-9CDD-620ED95F6829}" type="datetimeFigureOut">
              <a:rPr lang="en-US" smtClean="0"/>
              <a:t>1/11/2026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8F6DA64-36A6-4195-B8A8-1C7A3F9816AA}" type="slidenum">
              <a:rPr lang="en-US" smtClean="0"/>
              <a:t>‹#›</a:t>
            </a:fld>
            <a:endParaRPr lang="en-US"/>
          </a:p>
        </p:txBody>
      </p:sp>
    </p:spTree>
    <p:extLst>
      <p:ext uri="{BB962C8B-B14F-4D97-AF65-F5344CB8AC3E}">
        <p14:creationId xmlns:p14="http://schemas.microsoft.com/office/powerpoint/2010/main" val="3185720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5E3980-598C-4288-A544-1B2A482CDAD5}" type="datetimeFigureOut">
              <a:rPr lang="en-US" smtClean="0"/>
              <a:t>1/11/2026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FEC335-74F2-46DE-A85C-09F44DE7224C}" type="slidenum">
              <a:rPr lang="en-US" smtClean="0"/>
              <a:t>‹#›</a:t>
            </a:fld>
            <a:endParaRPr lang="en-US"/>
          </a:p>
        </p:txBody>
      </p:sp>
    </p:spTree>
    <p:extLst>
      <p:ext uri="{BB962C8B-B14F-4D97-AF65-F5344CB8AC3E}">
        <p14:creationId xmlns:p14="http://schemas.microsoft.com/office/powerpoint/2010/main" val="254796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FFEC335-74F2-46DE-A85C-09F44DE7224C}" type="slidenum">
              <a:rPr lang="en-US" smtClean="0"/>
              <a:t>1</a:t>
            </a:fld>
            <a:endParaRPr lang="en-US"/>
          </a:p>
        </p:txBody>
      </p:sp>
    </p:spTree>
    <p:extLst>
      <p:ext uri="{BB962C8B-B14F-4D97-AF65-F5344CB8AC3E}">
        <p14:creationId xmlns:p14="http://schemas.microsoft.com/office/powerpoint/2010/main" val="216507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FEC335-74F2-46DE-A85C-09F44DE7224C}" type="slidenum">
              <a:rPr lang="en-US" smtClean="0"/>
              <a:t>3</a:t>
            </a:fld>
            <a:endParaRPr lang="en-US"/>
          </a:p>
        </p:txBody>
      </p:sp>
    </p:spTree>
    <p:extLst>
      <p:ext uri="{BB962C8B-B14F-4D97-AF65-F5344CB8AC3E}">
        <p14:creationId xmlns:p14="http://schemas.microsoft.com/office/powerpoint/2010/main" val="94943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8F0C-7268-6AAA-90BC-9D5D734C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D603-7C80-6D94-8A5F-226D721F7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6BF9A-88E0-500A-4FD3-4BA1EB8E5D43}"/>
              </a:ext>
            </a:extLst>
          </p:cNvPr>
          <p:cNvSpPr>
            <a:spLocks noGrp="1"/>
          </p:cNvSpPr>
          <p:nvPr>
            <p:ph type="body" idx="1"/>
          </p:nvPr>
        </p:nvSpPr>
        <p:spPr/>
        <p:txBody>
          <a:bodyPr/>
          <a:lstStyle/>
          <a:p>
            <a:r>
              <a:rPr lang="en-US" dirty="0"/>
              <a:t>Reference the Alliteration memory statements available for individual study of Acts and a means of helping each of us better study the book of Acts</a:t>
            </a:r>
          </a:p>
        </p:txBody>
      </p:sp>
      <p:sp>
        <p:nvSpPr>
          <p:cNvPr id="4" name="Slide Number Placeholder 3">
            <a:extLst>
              <a:ext uri="{FF2B5EF4-FFF2-40B4-BE49-F238E27FC236}">
                <a16:creationId xmlns:a16="http://schemas.microsoft.com/office/drawing/2014/main" id="{68D91E20-3C0E-4CC3-8E78-D73478261761}"/>
              </a:ext>
            </a:extLst>
          </p:cNvPr>
          <p:cNvSpPr>
            <a:spLocks noGrp="1"/>
          </p:cNvSpPr>
          <p:nvPr>
            <p:ph type="sldNum" sz="quarter" idx="5"/>
          </p:nvPr>
        </p:nvSpPr>
        <p:spPr/>
        <p:txBody>
          <a:bodyPr/>
          <a:lstStyle/>
          <a:p>
            <a:pPr>
              <a:defRPr/>
            </a:pPr>
            <a:fld id="{1C5DA708-E54B-48D7-8DBE-C9417CD8331B}" type="slidenum">
              <a:rPr lang="en-US" smtClean="0">
                <a:solidFill>
                  <a:prstClr val="black"/>
                </a:solidFill>
                <a:latin typeface="Aptos" panose="02110004020202020204"/>
              </a:rPr>
              <a:pPr>
                <a:defRPr/>
              </a:pPr>
              <a:t>8</a:t>
            </a:fld>
            <a:endParaRPr lang="en-US">
              <a:solidFill>
                <a:prstClr val="black"/>
              </a:solidFill>
              <a:latin typeface="Aptos" panose="02110004020202020204"/>
            </a:endParaRPr>
          </a:p>
        </p:txBody>
      </p:sp>
    </p:spTree>
    <p:extLst>
      <p:ext uri="{BB962C8B-B14F-4D97-AF65-F5344CB8AC3E}">
        <p14:creationId xmlns:p14="http://schemas.microsoft.com/office/powerpoint/2010/main" val="2555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226A-D571-DAC1-E2DA-393D917534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01C17-107F-BFC2-1ADD-2583EA01C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389FB-1F02-530E-9B99-BE82D9695F39}"/>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F840CB35-8BAB-BAA7-BE54-108E25365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08DE1-0B05-F022-626D-96A40825E5B3}"/>
              </a:ext>
            </a:extLst>
          </p:cNvPr>
          <p:cNvSpPr>
            <a:spLocks noGrp="1"/>
          </p:cNvSpPr>
          <p:nvPr>
            <p:ph type="sldNum" sz="quarter" idx="12"/>
          </p:nvPr>
        </p:nvSpPr>
        <p:spPr/>
        <p:txBody>
          <a:bodyPr/>
          <a:lstStyle/>
          <a:p>
            <a:fld id="{D9050562-C630-49FC-A269-D786FAD593E7}" type="slidenum">
              <a:rPr lang="en-US" smtClean="0"/>
              <a:t>‹#›</a:t>
            </a:fld>
            <a:endParaRPr lang="en-US"/>
          </a:p>
        </p:txBody>
      </p:sp>
      <p:pic>
        <p:nvPicPr>
          <p:cNvPr id="7"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7669" y="348713"/>
            <a:ext cx="2238112" cy="113584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6912EBF-DEC8-B341-8C04-3DDCAF4F462B}"/>
              </a:ext>
            </a:extLst>
          </p:cNvPr>
          <p:cNvGrpSpPr/>
          <p:nvPr userDrawn="1"/>
        </p:nvGrpSpPr>
        <p:grpSpPr>
          <a:xfrm>
            <a:off x="812800" y="5544235"/>
            <a:ext cx="10586720" cy="461665"/>
            <a:chOff x="812800" y="5544235"/>
            <a:chExt cx="10586720" cy="461665"/>
          </a:xfrm>
        </p:grpSpPr>
        <p:sp>
          <p:nvSpPr>
            <p:cNvPr id="9" name="Rectangle 8">
              <a:extLst>
                <a:ext uri="{FF2B5EF4-FFF2-40B4-BE49-F238E27FC236}">
                  <a16:creationId xmlns:a16="http://schemas.microsoft.com/office/drawing/2014/main" id="{75B80A3A-4601-9E99-AD0F-7C03C40E171F}"/>
                </a:ext>
              </a:extLst>
            </p:cNvPr>
            <p:cNvSpPr/>
            <p:nvPr userDrawn="1"/>
          </p:nvSpPr>
          <p:spPr>
            <a:xfrm>
              <a:off x="812800" y="5551547"/>
              <a:ext cx="10586720" cy="447040"/>
            </a:xfrm>
            <a:prstGeom prst="rect">
              <a:avLst/>
            </a:prstGeom>
            <a:solidFill>
              <a:srgbClr val="482400"/>
            </a:solidFill>
            <a:ln>
              <a:solidFill>
                <a:srgbClr val="482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1E23FA-E4FD-2F4B-6A3D-22ED0DE38E5D}"/>
                </a:ext>
              </a:extLst>
            </p:cNvPr>
            <p:cNvSpPr txBox="1"/>
            <p:nvPr userDrawn="1"/>
          </p:nvSpPr>
          <p:spPr>
            <a:xfrm>
              <a:off x="843280" y="5544235"/>
              <a:ext cx="10525760" cy="461665"/>
            </a:xfrm>
            <a:prstGeom prst="rect">
              <a:avLst/>
            </a:prstGeom>
            <a:noFill/>
          </p:spPr>
          <p:txBody>
            <a:bodyPr wrap="square">
              <a:spAutoFit/>
            </a:bodyPr>
            <a:lstStyle/>
            <a:p>
              <a:pPr algn="ctr"/>
              <a:r>
                <a:rPr lang="en-US" sz="2400" b="1" i="1" dirty="0">
                  <a:solidFill>
                    <a:srgbClr val="FFFFCC"/>
                  </a:solidFill>
                  <a:latin typeface="Bookman Old Style" panose="02050604050505020204" pitchFamily="18" charset="0"/>
                </a:rPr>
                <a:t>The Growth and Development of the New Testament Church</a:t>
              </a:r>
            </a:p>
          </p:txBody>
        </p:sp>
      </p:grpSp>
    </p:spTree>
    <p:extLst>
      <p:ext uri="{BB962C8B-B14F-4D97-AF65-F5344CB8AC3E}">
        <p14:creationId xmlns:p14="http://schemas.microsoft.com/office/powerpoint/2010/main" val="160586692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A014-C1BE-2507-FEEE-7FCD523433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EFBDF-F25E-9BC7-0CCB-8888E942C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5B50E-AF77-1B57-0148-17BED37BA158}"/>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0CCE3BDD-8C8C-708E-4718-BF452D03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0370E-028F-613F-6EB1-2ED6D08D739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16025466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036F8-C9DB-22B9-9AE5-3C6309313A2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4BA74-1BB4-0F16-1524-126BEC8C9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64D2D-88FA-47D2-C95A-35EA02F4DE5E}"/>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599290BD-4AA9-74F7-DB13-61E03324D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41723-075A-7331-6C5B-EA2307FA138A}"/>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1960533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81442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35159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43917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43465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73714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97992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a:solidFill>
                <a:prstClr val="black">
                  <a:tint val="82000"/>
                </a:prstClr>
              </a:solidFill>
            </a:endParaRPr>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07239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66847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9632-18FC-D4FB-A2EF-0AD84BFB25B0}"/>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89019E5-D8E8-4705-C293-9F54F532E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D3FBC-962B-8FF3-7939-4F68BC5E25A1}"/>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B12D9211-EA05-06A0-5410-E30F6AF11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54685-2425-0296-64F5-641044602D28}"/>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98359708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75412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063213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125706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13C1E-E624-4300-B0E8-DE0A33332952}" type="slidenum">
              <a:rPr lang="en-US"/>
              <a:pPr>
                <a:defRPr/>
              </a:pPr>
              <a:t>‹#›</a:t>
            </a:fld>
            <a:endParaRPr lang="en-US"/>
          </a:p>
        </p:txBody>
      </p:sp>
    </p:spTree>
    <p:extLst>
      <p:ext uri="{BB962C8B-B14F-4D97-AF65-F5344CB8AC3E}">
        <p14:creationId xmlns:p14="http://schemas.microsoft.com/office/powerpoint/2010/main" val="2499400344"/>
      </p:ext>
    </p:extLst>
  </p:cSld>
  <p:clrMapOvr>
    <a:masterClrMapping/>
  </p:clrMapOvr>
  <p:transition>
    <p:split orient="ver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AC1AC-3D49-4AF5-B9C9-E27CE007A4C0}" type="slidenum">
              <a:rPr lang="en-US"/>
              <a:pPr>
                <a:defRPr/>
              </a:pPr>
              <a:t>‹#›</a:t>
            </a:fld>
            <a:endParaRPr lang="en-US"/>
          </a:p>
        </p:txBody>
      </p:sp>
    </p:spTree>
    <p:extLst>
      <p:ext uri="{BB962C8B-B14F-4D97-AF65-F5344CB8AC3E}">
        <p14:creationId xmlns:p14="http://schemas.microsoft.com/office/powerpoint/2010/main" val="1110922963"/>
      </p:ext>
    </p:extLst>
  </p:cSld>
  <p:clrMapOvr>
    <a:masterClrMapping/>
  </p:clrMapOvr>
  <p:transition>
    <p:split orient="ver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A9413-3F2B-4F85-8F62-3DAB787554E7}" type="slidenum">
              <a:rPr lang="en-US"/>
              <a:pPr>
                <a:defRPr/>
              </a:pPr>
              <a:t>‹#›</a:t>
            </a:fld>
            <a:endParaRPr lang="en-US"/>
          </a:p>
        </p:txBody>
      </p:sp>
    </p:spTree>
    <p:extLst>
      <p:ext uri="{BB962C8B-B14F-4D97-AF65-F5344CB8AC3E}">
        <p14:creationId xmlns:p14="http://schemas.microsoft.com/office/powerpoint/2010/main" val="1821000126"/>
      </p:ext>
    </p:extLst>
  </p:cSld>
  <p:clrMapOvr>
    <a:masterClrMapping/>
  </p:clrMapOvr>
  <p:transition>
    <p:split orient="ver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69274-9381-45B7-A653-DED13DA3D420}" type="slidenum">
              <a:rPr lang="en-US"/>
              <a:pPr>
                <a:defRPr/>
              </a:pPr>
              <a:t>‹#›</a:t>
            </a:fld>
            <a:endParaRPr lang="en-US"/>
          </a:p>
        </p:txBody>
      </p:sp>
    </p:spTree>
    <p:extLst>
      <p:ext uri="{BB962C8B-B14F-4D97-AF65-F5344CB8AC3E}">
        <p14:creationId xmlns:p14="http://schemas.microsoft.com/office/powerpoint/2010/main" val="1669457791"/>
      </p:ext>
    </p:extLst>
  </p:cSld>
  <p:clrMapOvr>
    <a:masterClrMapping/>
  </p:clrMapOvr>
  <p:transition>
    <p:split orient="ver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AB64E4-29C8-4E38-B5FC-2387115453AE}" type="slidenum">
              <a:rPr lang="en-US"/>
              <a:pPr>
                <a:defRPr/>
              </a:pPr>
              <a:t>‹#›</a:t>
            </a:fld>
            <a:endParaRPr lang="en-US"/>
          </a:p>
        </p:txBody>
      </p:sp>
    </p:spTree>
    <p:extLst>
      <p:ext uri="{BB962C8B-B14F-4D97-AF65-F5344CB8AC3E}">
        <p14:creationId xmlns:p14="http://schemas.microsoft.com/office/powerpoint/2010/main" val="3366694255"/>
      </p:ext>
    </p:extLst>
  </p:cSld>
  <p:clrMapOvr>
    <a:masterClrMapping/>
  </p:clrMapOvr>
  <p:transition>
    <p:split orient="ver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E854C-83D9-476F-B201-915A5EDC5E88}" type="slidenum">
              <a:rPr lang="en-US"/>
              <a:pPr>
                <a:defRPr/>
              </a:pPr>
              <a:t>‹#›</a:t>
            </a:fld>
            <a:endParaRPr lang="en-US"/>
          </a:p>
        </p:txBody>
      </p:sp>
    </p:spTree>
    <p:extLst>
      <p:ext uri="{BB962C8B-B14F-4D97-AF65-F5344CB8AC3E}">
        <p14:creationId xmlns:p14="http://schemas.microsoft.com/office/powerpoint/2010/main" val="2118765575"/>
      </p:ext>
    </p:extLst>
  </p:cSld>
  <p:clrMapOvr>
    <a:masterClrMapping/>
  </p:clrMapOvr>
  <p:transition>
    <p:split orient="ver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7C44A-1DA4-4070-B12F-82B2015290E5}" type="slidenum">
              <a:rPr lang="en-US"/>
              <a:pPr>
                <a:defRPr/>
              </a:pPr>
              <a:t>‹#›</a:t>
            </a:fld>
            <a:endParaRPr lang="en-US"/>
          </a:p>
        </p:txBody>
      </p:sp>
    </p:spTree>
    <p:extLst>
      <p:ext uri="{BB962C8B-B14F-4D97-AF65-F5344CB8AC3E}">
        <p14:creationId xmlns:p14="http://schemas.microsoft.com/office/powerpoint/2010/main" val="1032579693"/>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472-FF34-3FB2-35CD-060647089F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E2AE7-A02E-A575-159A-2E64469C24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29863-E542-442C-0C16-F352D1B8B0E0}"/>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46475B7C-D906-5293-1EA8-103F7E104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A5C6-0F9A-57A9-854E-31EAEA613181}"/>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08639709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A8E6F-24F5-4491-AFE5-0D3531A59919}" type="slidenum">
              <a:rPr lang="en-US"/>
              <a:pPr>
                <a:defRPr/>
              </a:pPr>
              <a:t>‹#›</a:t>
            </a:fld>
            <a:endParaRPr lang="en-US"/>
          </a:p>
        </p:txBody>
      </p:sp>
    </p:spTree>
    <p:extLst>
      <p:ext uri="{BB962C8B-B14F-4D97-AF65-F5344CB8AC3E}">
        <p14:creationId xmlns:p14="http://schemas.microsoft.com/office/powerpoint/2010/main" val="1010725824"/>
      </p:ext>
    </p:extLst>
  </p:cSld>
  <p:clrMapOvr>
    <a:masterClrMapping/>
  </p:clrMapOvr>
  <p:transition>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0FC17-E476-4022-93E8-62AD3AA5E893}" type="slidenum">
              <a:rPr lang="en-US"/>
              <a:pPr>
                <a:defRPr/>
              </a:pPr>
              <a:t>‹#›</a:t>
            </a:fld>
            <a:endParaRPr lang="en-US"/>
          </a:p>
        </p:txBody>
      </p:sp>
    </p:spTree>
    <p:extLst>
      <p:ext uri="{BB962C8B-B14F-4D97-AF65-F5344CB8AC3E}">
        <p14:creationId xmlns:p14="http://schemas.microsoft.com/office/powerpoint/2010/main" val="1958720034"/>
      </p:ext>
    </p:extLst>
  </p:cSld>
  <p:clrMapOvr>
    <a:masterClrMapping/>
  </p:clrMapOvr>
  <p:transition>
    <p:split orient="ver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B4CA3-9E65-4969-A3AE-E16C91A4A828}" type="slidenum">
              <a:rPr lang="en-US"/>
              <a:pPr>
                <a:defRPr/>
              </a:pPr>
              <a:t>‹#›</a:t>
            </a:fld>
            <a:endParaRPr lang="en-US"/>
          </a:p>
        </p:txBody>
      </p:sp>
    </p:spTree>
    <p:extLst>
      <p:ext uri="{BB962C8B-B14F-4D97-AF65-F5344CB8AC3E}">
        <p14:creationId xmlns:p14="http://schemas.microsoft.com/office/powerpoint/2010/main" val="2062807136"/>
      </p:ext>
    </p:extLst>
  </p:cSld>
  <p:clrMapOvr>
    <a:masterClrMapping/>
  </p:clrMapOvr>
  <p:transition>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0CF137-3A96-44B2-8A87-F689DABC46E7}" type="slidenum">
              <a:rPr lang="en-US"/>
              <a:pPr>
                <a:defRPr/>
              </a:pPr>
              <a:t>‹#›</a:t>
            </a:fld>
            <a:endParaRPr lang="en-US"/>
          </a:p>
        </p:txBody>
      </p:sp>
    </p:spTree>
    <p:extLst>
      <p:ext uri="{BB962C8B-B14F-4D97-AF65-F5344CB8AC3E}">
        <p14:creationId xmlns:p14="http://schemas.microsoft.com/office/powerpoint/2010/main" val="4045970169"/>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594-0687-0232-6485-C137857968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7E8C11-58F3-8F08-F1C1-D0F4D3036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133F0-4D62-09CB-7A70-8837962D2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F8C5F-93CC-0A91-72A8-C717DDDE95FF}"/>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6" name="Footer Placeholder 5">
            <a:extLst>
              <a:ext uri="{FF2B5EF4-FFF2-40B4-BE49-F238E27FC236}">
                <a16:creationId xmlns:a16="http://schemas.microsoft.com/office/drawing/2014/main" id="{27ED771C-68C5-C20C-AD55-8C62047C5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028C7-BE50-66D5-9318-CFB891963EB0}"/>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9197448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F139-4EC6-60B7-8825-336DD425A1F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D640E91-1E57-DA17-3ADF-F9EAC8A82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1C3E15-4F6E-BF24-5C53-0DA83B1DC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8B35D-0422-0C6B-82B8-8DF51CA2A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8EEAC-0A49-4F98-F64B-D075538A0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279B5-ADE4-7620-C83E-0A572D645605}"/>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8" name="Footer Placeholder 7">
            <a:extLst>
              <a:ext uri="{FF2B5EF4-FFF2-40B4-BE49-F238E27FC236}">
                <a16:creationId xmlns:a16="http://schemas.microsoft.com/office/drawing/2014/main" id="{2D8F3D3A-8A55-23A4-98A0-CD7100D7AE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42341-3E84-715F-FF75-D7340AF39154}"/>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85994634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BDFF-2183-58A2-318B-A920DE0C7883}"/>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4F3121A-BAA1-0533-49BF-3C287DE5E17A}"/>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4" name="Footer Placeholder 3">
            <a:extLst>
              <a:ext uri="{FF2B5EF4-FFF2-40B4-BE49-F238E27FC236}">
                <a16:creationId xmlns:a16="http://schemas.microsoft.com/office/drawing/2014/main" id="{EE0F8964-729B-DA86-6DB2-BFE0A78BF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68D82-15E2-CCAF-7A36-8559962861B7}"/>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35282239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07C73-5AA6-8092-A04D-354E72B09566}"/>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3" name="Footer Placeholder 2">
            <a:extLst>
              <a:ext uri="{FF2B5EF4-FFF2-40B4-BE49-F238E27FC236}">
                <a16:creationId xmlns:a16="http://schemas.microsoft.com/office/drawing/2014/main" id="{8920942F-1D73-1789-5E05-B8F72D588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AC6E2A-2EDE-7EF1-00AC-77A479DB3B49}"/>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1526442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66A2-4714-56CB-16C9-6C67F360F1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CC1A2-7970-D742-0730-C45284218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3BCEB-54BF-25CC-BB8E-CF2FB1E0F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93761-12A3-724F-99D0-0A9A5F50D1EE}"/>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6" name="Footer Placeholder 5">
            <a:extLst>
              <a:ext uri="{FF2B5EF4-FFF2-40B4-BE49-F238E27FC236}">
                <a16:creationId xmlns:a16="http://schemas.microsoft.com/office/drawing/2014/main" id="{82DB395B-A1A0-6F38-D124-C0B19AF50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CF092-958E-FC3F-587E-37E5AB120FE2}"/>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9595099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CF76-95B1-FC82-4EB2-F5D978D79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721EE-8AE7-CC65-E284-2952B7037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92994-9DCD-B0B2-399A-6773183A1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19E1F-4C4B-97E1-CE10-61EAB202A72F}"/>
              </a:ext>
            </a:extLst>
          </p:cNvPr>
          <p:cNvSpPr>
            <a:spLocks noGrp="1"/>
          </p:cNvSpPr>
          <p:nvPr>
            <p:ph type="dt" sz="half" idx="10"/>
          </p:nvPr>
        </p:nvSpPr>
        <p:spPr/>
        <p:txBody>
          <a:bodyPr/>
          <a:lstStyle/>
          <a:p>
            <a:fld id="{7AB07605-B0F8-4C2A-9479-717D2AFFFCFA}" type="datetimeFigureOut">
              <a:rPr lang="en-US" smtClean="0"/>
              <a:t>1/11/2026</a:t>
            </a:fld>
            <a:endParaRPr lang="en-US"/>
          </a:p>
        </p:txBody>
      </p:sp>
      <p:sp>
        <p:nvSpPr>
          <p:cNvPr id="6" name="Footer Placeholder 5">
            <a:extLst>
              <a:ext uri="{FF2B5EF4-FFF2-40B4-BE49-F238E27FC236}">
                <a16:creationId xmlns:a16="http://schemas.microsoft.com/office/drawing/2014/main" id="{6911C7E4-DCAC-1945-3B2A-6B6B8A144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A74AF-B566-D410-CE05-43501842774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1690599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929AF8-409B-0B3D-9918-73BA1F1D4182}"/>
              </a:ext>
            </a:extLst>
          </p:cNvPr>
          <p:cNvSpPr/>
          <p:nvPr userDrawn="1"/>
        </p:nvSpPr>
        <p:spPr>
          <a:xfrm>
            <a:off x="0" y="0"/>
            <a:ext cx="12192000" cy="6858000"/>
          </a:xfrm>
          <a:prstGeom prst="rect">
            <a:avLst/>
          </a:prstGeom>
          <a:solidFill>
            <a:srgbClr val="FF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2C31F2-2AFD-7FDD-47B2-62A77E81411B}"/>
              </a:ext>
            </a:extLst>
          </p:cNvPr>
          <p:cNvSpPr>
            <a:spLocks noGrp="1"/>
          </p:cNvSpPr>
          <p:nvPr>
            <p:ph type="body" idx="1"/>
          </p:nvPr>
        </p:nvSpPr>
        <p:spPr>
          <a:xfrm>
            <a:off x="590549" y="1666875"/>
            <a:ext cx="11077575" cy="4510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FF1694-D67D-EFFC-28DC-9C3521181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B07605-B0F8-4C2A-9479-717D2AFFFCFA}" type="datetimeFigureOut">
              <a:rPr lang="en-US" smtClean="0"/>
              <a:t>1/11/2026</a:t>
            </a:fld>
            <a:endParaRPr lang="en-US"/>
          </a:p>
        </p:txBody>
      </p:sp>
      <p:sp>
        <p:nvSpPr>
          <p:cNvPr id="5" name="Footer Placeholder 4">
            <a:extLst>
              <a:ext uri="{FF2B5EF4-FFF2-40B4-BE49-F238E27FC236}">
                <a16:creationId xmlns:a16="http://schemas.microsoft.com/office/drawing/2014/main" id="{47ABCFDD-D09D-3EA4-1D18-D760AA52F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BDB6F1-9E19-D2BB-9547-AEA417862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050562-C630-49FC-A269-D786FAD593E7}" type="slidenum">
              <a:rPr lang="en-US" smtClean="0"/>
              <a:t>‹#›</a:t>
            </a:fld>
            <a:endParaRPr lang="en-US"/>
          </a:p>
        </p:txBody>
      </p:sp>
      <p:sp>
        <p:nvSpPr>
          <p:cNvPr id="9" name="Rectangle 8">
            <a:extLst>
              <a:ext uri="{FF2B5EF4-FFF2-40B4-BE49-F238E27FC236}">
                <a16:creationId xmlns:a16="http://schemas.microsoft.com/office/drawing/2014/main" id="{D83FC305-4410-5448-72D6-884497ED1518}"/>
              </a:ext>
            </a:extLst>
          </p:cNvPr>
          <p:cNvSpPr/>
          <p:nvPr userDrawn="1"/>
        </p:nvSpPr>
        <p:spPr>
          <a:xfrm>
            <a:off x="295275" y="257175"/>
            <a:ext cx="11610975" cy="6419850"/>
          </a:xfrm>
          <a:prstGeom prst="rect">
            <a:avLst/>
          </a:prstGeom>
          <a:noFill/>
          <a:ln w="5715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F6AB93-4F9A-872A-FBAD-91E0C261EC7C}"/>
              </a:ext>
            </a:extLst>
          </p:cNvPr>
          <p:cNvSpPr txBox="1"/>
          <p:nvPr userDrawn="1"/>
        </p:nvSpPr>
        <p:spPr>
          <a:xfrm>
            <a:off x="3038476" y="276225"/>
            <a:ext cx="8562974" cy="1015663"/>
          </a:xfrm>
          <a:prstGeom prst="rect">
            <a:avLst/>
          </a:prstGeom>
          <a:noFill/>
        </p:spPr>
        <p:txBody>
          <a:bodyPr wrap="square" rtlCol="0">
            <a:spAutoFit/>
          </a:bodyPr>
          <a:lstStyle/>
          <a:p>
            <a:pPr algn="ctr"/>
            <a:r>
              <a:rPr lang="en-US" sz="3000" b="1" i="1" dirty="0">
                <a:solidFill>
                  <a:srgbClr val="482400"/>
                </a:solidFill>
                <a:latin typeface="Bookman Old Style" panose="02050604050505020204" pitchFamily="18" charset="0"/>
              </a:rPr>
              <a:t>The Growth and Development</a:t>
            </a:r>
          </a:p>
          <a:p>
            <a:pPr algn="ctr"/>
            <a:r>
              <a:rPr lang="en-US" sz="3000" b="1" i="1" dirty="0">
                <a:solidFill>
                  <a:srgbClr val="482400"/>
                </a:solidFill>
                <a:latin typeface="Bookman Old Style" panose="02050604050505020204" pitchFamily="18" charset="0"/>
              </a:rPr>
              <a:t>of the New Testament Church</a:t>
            </a:r>
          </a:p>
        </p:txBody>
      </p:sp>
      <p:cxnSp>
        <p:nvCxnSpPr>
          <p:cNvPr id="12" name="Straight Connector 11">
            <a:extLst>
              <a:ext uri="{FF2B5EF4-FFF2-40B4-BE49-F238E27FC236}">
                <a16:creationId xmlns:a16="http://schemas.microsoft.com/office/drawing/2014/main" id="{17909D54-E722-0D2A-D990-CEA32E837597}"/>
              </a:ext>
            </a:extLst>
          </p:cNvPr>
          <p:cNvCxnSpPr>
            <a:cxnSpLocks/>
          </p:cNvCxnSpPr>
          <p:nvPr userDrawn="1"/>
        </p:nvCxnSpPr>
        <p:spPr>
          <a:xfrm>
            <a:off x="581025" y="1543050"/>
            <a:ext cx="11077575" cy="0"/>
          </a:xfrm>
          <a:prstGeom prst="line">
            <a:avLst/>
          </a:prstGeom>
          <a:ln w="28575">
            <a:solidFill>
              <a:srgbClr val="663300"/>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7FB2831-457A-5B0D-383B-A1EDC98EDB16}"/>
              </a:ext>
            </a:extLst>
          </p:cNvPr>
          <p:cNvSpPr txBox="1"/>
          <p:nvPr userDrawn="1"/>
        </p:nvSpPr>
        <p:spPr>
          <a:xfrm>
            <a:off x="4381500" y="1190625"/>
            <a:ext cx="5953125" cy="369332"/>
          </a:xfrm>
          <a:prstGeom prst="rect">
            <a:avLst/>
          </a:prstGeom>
          <a:noFill/>
        </p:spPr>
        <p:txBody>
          <a:bodyPr wrap="square" rtlCol="0">
            <a:spAutoFit/>
          </a:bodyPr>
          <a:lstStyle/>
          <a:p>
            <a:pPr algn="ctr"/>
            <a:r>
              <a:rPr lang="en-US" b="1" dirty="0">
                <a:solidFill>
                  <a:srgbClr val="482400"/>
                </a:solidFill>
                <a:latin typeface="Calibri" panose="020F0502020204030204" pitchFamily="34" charset="0"/>
                <a:ea typeface="Calibri" panose="020F0502020204030204" pitchFamily="34" charset="0"/>
                <a:cs typeface="Calibri" panose="020F0502020204030204" pitchFamily="34" charset="0"/>
              </a:rPr>
              <a:t>Auditorium – Acts Part 2</a:t>
            </a:r>
          </a:p>
        </p:txBody>
      </p:sp>
      <p:pic>
        <p:nvPicPr>
          <p:cNvPr id="14"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967669" y="348713"/>
            <a:ext cx="2238112" cy="113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5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solidFill>
                  <a:prstClr val="black">
                    <a:tint val="82000"/>
                  </a:prstClr>
                </a:solidFill>
              </a:rPr>
              <a:pPr/>
              <a:t>1/11/2026</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63432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0FDAF200-4B63-4C2F-A937-A883F8945203}" type="slidenum">
              <a:rPr lang="en-US"/>
              <a:pPr>
                <a:defRPr/>
              </a:pPr>
              <a:t>‹#›</a:t>
            </a:fld>
            <a:endParaRPr lang="en-US"/>
          </a:p>
        </p:txBody>
      </p:sp>
    </p:spTree>
    <p:extLst>
      <p:ext uri="{BB962C8B-B14F-4D97-AF65-F5344CB8AC3E}">
        <p14:creationId xmlns:p14="http://schemas.microsoft.com/office/powerpoint/2010/main" val="3100010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p:cTn id="12"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2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027">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 calcmode="lin" valueType="num">
                                      <p:cBhvr>
                                        <p:cTn id="22"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027">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 calcmode="lin" valueType="num">
                                      <p:cBhvr>
                                        <p:cTn id="27"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027">
                                            <p:txEl>
                                              <p:pRg st="3" end="3"/>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 calcmode="lin" valueType="num">
                                      <p:cBhvr>
                                        <p:cTn id="32"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3"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tmplLst>
          <p:tmpl lvl="1">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76FC5-359E-0C4B-550A-D4FE730CCAA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2968AC-43C0-830F-618B-B587CAD07AD3}"/>
              </a:ext>
            </a:extLst>
          </p:cNvPr>
          <p:cNvSpPr txBox="1"/>
          <p:nvPr/>
        </p:nvSpPr>
        <p:spPr>
          <a:xfrm>
            <a:off x="11003280" y="5852160"/>
            <a:ext cx="660400" cy="707886"/>
          </a:xfrm>
          <a:prstGeom prst="rect">
            <a:avLst/>
          </a:prstGeom>
          <a:noFill/>
        </p:spPr>
        <p:txBody>
          <a:bodyPr wrap="square" rtlCol="0">
            <a:spAutoFit/>
          </a:bodyPr>
          <a:lstStyle/>
          <a:p>
            <a:r>
              <a:rPr lang="en-US" sz="4000" dirty="0">
                <a:solidFill>
                  <a:srgbClr val="FFFF00"/>
                </a:solidFill>
              </a:rPr>
              <a:t>…</a:t>
            </a:r>
          </a:p>
        </p:txBody>
      </p:sp>
    </p:spTree>
    <p:extLst>
      <p:ext uri="{BB962C8B-B14F-4D97-AF65-F5344CB8AC3E}">
        <p14:creationId xmlns:p14="http://schemas.microsoft.com/office/powerpoint/2010/main" val="29090088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a:extLst>
            <a:ext uri="{FF2B5EF4-FFF2-40B4-BE49-F238E27FC236}">
              <a16:creationId xmlns:a16="http://schemas.microsoft.com/office/drawing/2014/main" id="{736A23DB-9F11-30F4-8701-A957711B22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9AB74D-5FD7-CB50-656A-F32D5B3D5BB9}"/>
              </a:ext>
            </a:extLst>
          </p:cNvPr>
          <p:cNvPicPr>
            <a:picLocks noChangeAspect="1"/>
          </p:cNvPicPr>
          <p:nvPr/>
        </p:nvPicPr>
        <p:blipFill rotWithShape="1">
          <a:blip r:embed="rId2"/>
          <a:srcRect t="-1" r="5208" b="33164"/>
          <a:stretch/>
        </p:blipFill>
        <p:spPr>
          <a:xfrm>
            <a:off x="0" y="0"/>
            <a:ext cx="12192000" cy="4485939"/>
          </a:xfrm>
          <a:prstGeom prst="rect">
            <a:avLst/>
          </a:prstGeom>
        </p:spPr>
      </p:pic>
      <p:sp>
        <p:nvSpPr>
          <p:cNvPr id="3" name="TextBox 2">
            <a:extLst>
              <a:ext uri="{FF2B5EF4-FFF2-40B4-BE49-F238E27FC236}">
                <a16:creationId xmlns:a16="http://schemas.microsoft.com/office/drawing/2014/main" id="{2ECF2283-103A-58C3-4BF5-4FE6BB055EE5}"/>
              </a:ext>
            </a:extLst>
          </p:cNvPr>
          <p:cNvSpPr txBox="1"/>
          <p:nvPr/>
        </p:nvSpPr>
        <p:spPr>
          <a:xfrm>
            <a:off x="0" y="4485939"/>
            <a:ext cx="9491472" cy="1975926"/>
          </a:xfrm>
          <a:prstGeom prst="rect">
            <a:avLst/>
          </a:prstGeom>
          <a:noFill/>
        </p:spPr>
        <p:txBody>
          <a:bodyPr wrap="square" rtlCol="0">
            <a:spAutoFit/>
          </a:bodyPr>
          <a:lstStyle/>
          <a:p>
            <a:pPr algn="ctr" defTabSz="457200">
              <a:lnSpc>
                <a:spcPct val="90000"/>
              </a:lnSpc>
              <a:defRPr/>
            </a:pPr>
            <a:r>
              <a:rPr lang="en-US" sz="4000" b="1" dirty="0">
                <a:solidFill>
                  <a:srgbClr val="FFFFFF"/>
                </a:solidFill>
                <a:effectLst>
                  <a:glow rad="139700">
                    <a:srgbClr val="000000">
                      <a:satMod val="175000"/>
                      <a:alpha val="40000"/>
                    </a:srgb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WELCOME VISITORS</a:t>
            </a:r>
          </a:p>
          <a:p>
            <a:pPr algn="ctr" defTabSz="457200">
              <a:lnSpc>
                <a:spcPct val="90000"/>
              </a:lnSpc>
              <a:defRPr/>
            </a:pPr>
            <a:r>
              <a:rPr lang="en-US" sz="3200" b="1" dirty="0">
                <a:solidFill>
                  <a:srgbClr val="FFFFFF"/>
                </a:solidFill>
                <a:effectLst>
                  <a:glow rad="139700">
                    <a:srgbClr val="000000">
                      <a:satMod val="175000"/>
                      <a:alpha val="40000"/>
                    </a:srgb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Please scan the QR code to allow us to have a record of your visit</a:t>
            </a:r>
          </a:p>
          <a:p>
            <a:pPr algn="ctr" defTabSz="457200">
              <a:lnSpc>
                <a:spcPct val="90000"/>
              </a:lnSpc>
              <a:defRPr/>
            </a:pPr>
            <a:r>
              <a:rPr lang="en-US" sz="3200" b="1" dirty="0">
                <a:solidFill>
                  <a:srgbClr val="FFFFFF"/>
                </a:solidFill>
                <a:effectLst>
                  <a:glow rad="139700">
                    <a:srgbClr val="000000">
                      <a:satMod val="175000"/>
                      <a:alpha val="40000"/>
                    </a:srgb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www.eastside-church.com/welcome</a:t>
            </a:r>
          </a:p>
        </p:txBody>
      </p:sp>
      <p:grpSp>
        <p:nvGrpSpPr>
          <p:cNvPr id="11" name="Group 10">
            <a:extLst>
              <a:ext uri="{FF2B5EF4-FFF2-40B4-BE49-F238E27FC236}">
                <a16:creationId xmlns:a16="http://schemas.microsoft.com/office/drawing/2014/main" id="{327137C7-28D2-6B15-5316-200DB6C65EEA}"/>
              </a:ext>
            </a:extLst>
          </p:cNvPr>
          <p:cNvGrpSpPr/>
          <p:nvPr/>
        </p:nvGrpSpPr>
        <p:grpSpPr>
          <a:xfrm>
            <a:off x="3202780" y="329120"/>
            <a:ext cx="2893220" cy="1019931"/>
            <a:chOff x="135731" y="1173200"/>
            <a:chExt cx="2893220" cy="1019931"/>
          </a:xfrm>
        </p:grpSpPr>
        <p:sp>
          <p:nvSpPr>
            <p:cNvPr id="9" name="Title 1">
              <a:extLst>
                <a:ext uri="{FF2B5EF4-FFF2-40B4-BE49-F238E27FC236}">
                  <a16:creationId xmlns:a16="http://schemas.microsoft.com/office/drawing/2014/main" id="{747C5EC4-9321-6814-4A2A-A8D30B466D1C}"/>
                </a:ext>
              </a:extLst>
            </p:cNvPr>
            <p:cNvSpPr txBox="1">
              <a:spLocks/>
            </p:cNvSpPr>
            <p:nvPr/>
          </p:nvSpPr>
          <p:spPr>
            <a:xfrm>
              <a:off x="135731" y="1173200"/>
              <a:ext cx="2893219" cy="77271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a:solidFill>
                    <a:srgbClr val="FFFFFF"/>
                  </a:solidFill>
                  <a:latin typeface="Calibri Light" panose="020F0302020204030204"/>
                  <a:cs typeface="Arial"/>
                </a:rPr>
                <a:t>Welcome</a:t>
              </a:r>
            </a:p>
          </p:txBody>
        </p:sp>
        <p:sp>
          <p:nvSpPr>
            <p:cNvPr id="10" name="Subtitle 2">
              <a:extLst>
                <a:ext uri="{FF2B5EF4-FFF2-40B4-BE49-F238E27FC236}">
                  <a16:creationId xmlns:a16="http://schemas.microsoft.com/office/drawing/2014/main" id="{D529A7EC-B465-94B8-691D-E5EF350DEEEC}"/>
                </a:ext>
              </a:extLst>
            </p:cNvPr>
            <p:cNvSpPr txBox="1">
              <a:spLocks/>
            </p:cNvSpPr>
            <p:nvPr/>
          </p:nvSpPr>
          <p:spPr>
            <a:xfrm>
              <a:off x="178593" y="1794272"/>
              <a:ext cx="2850358" cy="398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dirty="0">
                  <a:solidFill>
                    <a:srgbClr val="FFFFFF"/>
                  </a:solidFill>
                  <a:latin typeface="Calibri" panose="020F0502020204030204"/>
                  <a:cs typeface="Arial"/>
                </a:rPr>
                <a:t>Services will begin in:</a:t>
              </a:r>
            </a:p>
          </p:txBody>
        </p:sp>
      </p:grpSp>
      <p:pic>
        <p:nvPicPr>
          <p:cNvPr id="7" name="Picture 6" descr="Logo, company name&#10;&#10;Description automatically generated">
            <a:extLst>
              <a:ext uri="{FF2B5EF4-FFF2-40B4-BE49-F238E27FC236}">
                <a16:creationId xmlns:a16="http://schemas.microsoft.com/office/drawing/2014/main" id="{CDEAF981-2C40-8B4D-D707-3DEDADCC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997" y="1428380"/>
            <a:ext cx="2247900" cy="1192519"/>
          </a:xfrm>
          <a:prstGeom prst="rect">
            <a:avLst/>
          </a:prstGeom>
        </p:spPr>
      </p:pic>
      <p:pic>
        <p:nvPicPr>
          <p:cNvPr id="4" name="Picture 3">
            <a:extLst>
              <a:ext uri="{FF2B5EF4-FFF2-40B4-BE49-F238E27FC236}">
                <a16:creationId xmlns:a16="http://schemas.microsoft.com/office/drawing/2014/main" id="{16125980-AD62-1619-F566-82D26BFB246A}"/>
              </a:ext>
            </a:extLst>
          </p:cNvPr>
          <p:cNvPicPr>
            <a:picLocks noChangeAspect="1"/>
          </p:cNvPicPr>
          <p:nvPr/>
        </p:nvPicPr>
        <p:blipFill>
          <a:blip r:embed="rId4"/>
          <a:stretch>
            <a:fillRect/>
          </a:stretch>
        </p:blipFill>
        <p:spPr>
          <a:xfrm>
            <a:off x="9695509" y="4485940"/>
            <a:ext cx="2183371" cy="2179821"/>
          </a:xfrm>
          <a:prstGeom prst="rect">
            <a:avLst/>
          </a:prstGeom>
        </p:spPr>
      </p:pic>
    </p:spTree>
    <p:extLst>
      <p:ext uri="{BB962C8B-B14F-4D97-AF65-F5344CB8AC3E}">
        <p14:creationId xmlns:p14="http://schemas.microsoft.com/office/powerpoint/2010/main" val="1911462199"/>
      </p:ext>
    </p:extLst>
  </p:cSld>
  <p:clrMapOvr>
    <a:masterClrMapping/>
  </p:clrMapOvr>
  <mc:AlternateContent xmlns:mc="http://schemas.openxmlformats.org/markup-compatibility/2006" xmlns:p14="http://schemas.microsoft.com/office/powerpoint/2010/main">
    <mc:Choice Requires="p14">
      <p:transition spd="med" p14:dur="700" advClick="0" advTm="60000">
        <p:fade/>
      </p:transition>
    </mc:Choice>
    <mc:Fallback xmlns="">
      <p:transition spd="med"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A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up of a sign&#10;&#10;Description automatically generated">
            <a:extLst>
              <a:ext uri="{FF2B5EF4-FFF2-40B4-BE49-F238E27FC236}">
                <a16:creationId xmlns:a16="http://schemas.microsoft.com/office/drawing/2014/main" id="{1DF389A2-797B-9425-2E54-451BBDC307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661840"/>
            <a:ext cx="10905066" cy="55343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6912EBF-DEC8-B341-8C04-3DDCAF4F462B}"/>
              </a:ext>
            </a:extLst>
          </p:cNvPr>
          <p:cNvGrpSpPr/>
          <p:nvPr/>
        </p:nvGrpSpPr>
        <p:grpSpPr>
          <a:xfrm>
            <a:off x="812800" y="5544235"/>
            <a:ext cx="10586720" cy="461665"/>
            <a:chOff x="812800" y="5544235"/>
            <a:chExt cx="10586720" cy="461665"/>
          </a:xfrm>
        </p:grpSpPr>
        <p:sp>
          <p:nvSpPr>
            <p:cNvPr id="2" name="Rectangle 1">
              <a:extLst>
                <a:ext uri="{FF2B5EF4-FFF2-40B4-BE49-F238E27FC236}">
                  <a16:creationId xmlns:a16="http://schemas.microsoft.com/office/drawing/2014/main" id="{75B80A3A-4601-9E99-AD0F-7C03C40E171F}"/>
                </a:ext>
              </a:extLst>
            </p:cNvPr>
            <p:cNvSpPr/>
            <p:nvPr/>
          </p:nvSpPr>
          <p:spPr>
            <a:xfrm>
              <a:off x="812800" y="5551547"/>
              <a:ext cx="10586720" cy="447040"/>
            </a:xfrm>
            <a:prstGeom prst="rect">
              <a:avLst/>
            </a:prstGeom>
            <a:solidFill>
              <a:srgbClr val="482400"/>
            </a:solidFill>
            <a:ln>
              <a:solidFill>
                <a:srgbClr val="482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1E23FA-E4FD-2F4B-6A3D-22ED0DE38E5D}"/>
                </a:ext>
              </a:extLst>
            </p:cNvPr>
            <p:cNvSpPr txBox="1"/>
            <p:nvPr/>
          </p:nvSpPr>
          <p:spPr>
            <a:xfrm>
              <a:off x="843280" y="5544235"/>
              <a:ext cx="10525760" cy="461665"/>
            </a:xfrm>
            <a:prstGeom prst="rect">
              <a:avLst/>
            </a:prstGeom>
            <a:noFill/>
          </p:spPr>
          <p:txBody>
            <a:bodyPr wrap="square">
              <a:spAutoFit/>
            </a:bodyPr>
            <a:lstStyle/>
            <a:p>
              <a:pPr algn="ctr"/>
              <a:r>
                <a:rPr lang="en-US" sz="2400" b="1" i="1" dirty="0">
                  <a:solidFill>
                    <a:srgbClr val="FFFFCC"/>
                  </a:solidFill>
                  <a:latin typeface="Bookman Old Style" panose="02050604050505020204" pitchFamily="18" charset="0"/>
                </a:rPr>
                <a:t>The Growth and Development of the New Testament Church</a:t>
              </a:r>
            </a:p>
          </p:txBody>
        </p:sp>
      </p:grpSp>
      <p:sp>
        <p:nvSpPr>
          <p:cNvPr id="3" name="TextBox 2">
            <a:extLst>
              <a:ext uri="{FF2B5EF4-FFF2-40B4-BE49-F238E27FC236}">
                <a16:creationId xmlns:a16="http://schemas.microsoft.com/office/drawing/2014/main" id="{79774E77-97D8-4F44-6275-BA071F86AA4D}"/>
              </a:ext>
            </a:extLst>
          </p:cNvPr>
          <p:cNvSpPr txBox="1"/>
          <p:nvPr/>
        </p:nvSpPr>
        <p:spPr>
          <a:xfrm>
            <a:off x="2743200" y="6412380"/>
            <a:ext cx="9039836" cy="369332"/>
          </a:xfrm>
          <a:prstGeom prst="rect">
            <a:avLst/>
          </a:prstGeom>
          <a:noFill/>
        </p:spPr>
        <p:txBody>
          <a:bodyPr wrap="square" rtlCol="0">
            <a:spAutoFit/>
          </a:bodyPr>
          <a:lstStyle/>
          <a:p>
            <a:pPr algn="r"/>
            <a:r>
              <a:rPr lang="en-US" b="1" dirty="0"/>
              <a:t>Eastside Curriculum   –   </a:t>
            </a:r>
            <a:r>
              <a:rPr lang="en-US" b="1" dirty="0" err="1"/>
              <a:t>Qtr</a:t>
            </a:r>
            <a:r>
              <a:rPr lang="en-US" b="1" dirty="0"/>
              <a:t> 14  (Nov. 2025  –  Jan. 2026)</a:t>
            </a:r>
          </a:p>
        </p:txBody>
      </p:sp>
      <p:sp>
        <p:nvSpPr>
          <p:cNvPr id="6" name="TextBox 5">
            <a:extLst>
              <a:ext uri="{FF2B5EF4-FFF2-40B4-BE49-F238E27FC236}">
                <a16:creationId xmlns:a16="http://schemas.microsoft.com/office/drawing/2014/main" id="{763F2AE0-2F9A-1AFE-1B09-D057BBD350D8}"/>
              </a:ext>
            </a:extLst>
          </p:cNvPr>
          <p:cNvSpPr txBox="1"/>
          <p:nvPr/>
        </p:nvSpPr>
        <p:spPr>
          <a:xfrm>
            <a:off x="706054" y="706052"/>
            <a:ext cx="6470248" cy="615553"/>
          </a:xfrm>
          <a:prstGeom prst="rect">
            <a:avLst/>
          </a:prstGeom>
          <a:noFill/>
        </p:spPr>
        <p:txBody>
          <a:bodyPr wrap="square" rtlCol="0">
            <a:spAutoFit/>
          </a:bodyPr>
          <a:lstStyle/>
          <a:p>
            <a:r>
              <a:rPr lang="en-US" sz="3400" b="1" dirty="0">
                <a:latin typeface="Tahoma" panose="020B0604030504040204" pitchFamily="34" charset="0"/>
                <a:ea typeface="Tahoma" panose="020B0604030504040204" pitchFamily="34" charset="0"/>
                <a:cs typeface="Tahoma" panose="020B0604030504040204" pitchFamily="34" charset="0"/>
              </a:rPr>
              <a:t>Auditorium</a:t>
            </a:r>
          </a:p>
        </p:txBody>
      </p:sp>
    </p:spTree>
    <p:extLst>
      <p:ext uri="{BB962C8B-B14F-4D97-AF65-F5344CB8AC3E}">
        <p14:creationId xmlns:p14="http://schemas.microsoft.com/office/powerpoint/2010/main" val="306145092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58;p5"/>
          <p:cNvSpPr txBox="1">
            <a:spLocks/>
          </p:cNvSpPr>
          <p:nvPr/>
        </p:nvSpPr>
        <p:spPr>
          <a:xfrm>
            <a:off x="605790" y="1234440"/>
            <a:ext cx="11315700" cy="22859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lgn="ctr">
              <a:spcBef>
                <a:spcPts val="0"/>
              </a:spcBef>
              <a:buClr>
                <a:srgbClr val="3E1F00"/>
              </a:buClr>
              <a:buSzPts val="3400"/>
              <a:buFont typeface="Arial"/>
              <a:buNone/>
            </a:pPr>
            <a:endParaRPr lang="en-US" sz="4400" b="1" dirty="0">
              <a:solidFill>
                <a:srgbClr val="3E1F00"/>
              </a:solidFill>
              <a:latin typeface="Calibri"/>
              <a:ea typeface="Calibri"/>
              <a:cs typeface="Calibri"/>
              <a:sym typeface="Calibri"/>
            </a:endParaRPr>
          </a:p>
          <a:p>
            <a:pPr marL="463550" indent="-463550">
              <a:spcBef>
                <a:spcPts val="0"/>
              </a:spcBef>
              <a:buClr>
                <a:srgbClr val="3E1F00"/>
              </a:buClr>
              <a:buSzPts val="3400"/>
              <a:buFont typeface="Arial"/>
              <a:buNone/>
            </a:pPr>
            <a:r>
              <a:rPr lang="en-US" sz="4400" b="1" dirty="0">
                <a:solidFill>
                  <a:srgbClr val="3E1F00"/>
                </a:solidFill>
                <a:latin typeface="Calibri"/>
                <a:ea typeface="Calibri"/>
                <a:cs typeface="Calibri"/>
                <a:sym typeface="Calibri"/>
              </a:rPr>
              <a:t>Acts 27 – Faith, Trust, and Commitment</a:t>
            </a:r>
            <a:endParaRPr lang="en-US" sz="4400" b="1" i="1" dirty="0">
              <a:solidFill>
                <a:srgbClr val="3E1F00"/>
              </a:solidFill>
              <a:latin typeface="Calibri"/>
              <a:ea typeface="Calibri"/>
              <a:cs typeface="Calibri"/>
              <a:sym typeface="Calibri"/>
            </a:endParaRPr>
          </a:p>
        </p:txBody>
      </p:sp>
    </p:spTree>
    <p:extLst>
      <p:ext uri="{BB962C8B-B14F-4D97-AF65-F5344CB8AC3E}">
        <p14:creationId xmlns:p14="http://schemas.microsoft.com/office/powerpoint/2010/main" val="334032769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58;p5"/>
          <p:cNvSpPr txBox="1">
            <a:spLocks/>
          </p:cNvSpPr>
          <p:nvPr/>
        </p:nvSpPr>
        <p:spPr>
          <a:xfrm>
            <a:off x="605790" y="1577340"/>
            <a:ext cx="11087100" cy="462915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Around A.D. 56-57 while Paul was in Corinth during his third journey he wrote the letter to the Romans expressing his desire to come to them if God wills (Romans 1:10). At the time the letter was written, the church in Rome had already been established for many years (Romans 1:8). Now, at the end of his third journey in Acts 21, Paul finds himself arrested in Jerusalem as was prophesied earlier in the chapter. As Paul does often, he defends himself and his actions to the mob, and the council (Acts 22 &amp; 23). Then in Acts 23:11 while Paul is being held in the barracks by the Romans, God makes a promise to him. He encourages Paul to be of good cheer, telling him </a:t>
            </a:r>
            <a:r>
              <a:rPr lang="en-US" sz="2000" b="1" dirty="0"/>
              <a:t>you must also bear witness at Rome. </a:t>
            </a:r>
            <a:r>
              <a:rPr lang="en-US" sz="2000" dirty="0"/>
              <a:t>Paul never fails to believe in that promise.</a:t>
            </a:r>
          </a:p>
          <a:p>
            <a:pPr marL="0" indent="0">
              <a:lnSpc>
                <a:spcPct val="100000"/>
              </a:lnSpc>
              <a:buNone/>
            </a:pPr>
            <a:r>
              <a:rPr lang="en-US" sz="2000" dirty="0"/>
              <a:t>Two years pass as Paul waits in prison not knowing when he would leave for Rome (Acts 24). Through all of this he continued to fulfill his mission of preaching the gospel. In Acts 25 &amp; 26 he is given the opportunity to present the gospel to King Agrippa fulfilling the prophecy that Jesus spoke in Acts 9:15 that he would carry Jesus’ name to kings. Paul presents a compelling speech to the king only to hear his reply, </a:t>
            </a:r>
            <a:r>
              <a:rPr lang="en-US" sz="2000" i="1" dirty="0"/>
              <a:t>“you almost persuade me to become a Christian”</a:t>
            </a:r>
            <a:r>
              <a:rPr lang="en-US" sz="2000" dirty="0"/>
              <a:t>. Through all of this Paul leaves the logistics and timing for his trip to Rome up to God</a:t>
            </a:r>
            <a:r>
              <a:rPr lang="en-US" sz="2100" dirty="0"/>
              <a:t>. </a:t>
            </a:r>
            <a:endParaRPr lang="en-US" sz="2100" b="1" dirty="0">
              <a:solidFill>
                <a:srgbClr val="3E1F00"/>
              </a:solidFill>
              <a:latin typeface="Calibri"/>
              <a:ea typeface="Calibri"/>
              <a:cs typeface="Calibri"/>
              <a:sym typeface="Calibri"/>
            </a:endParaRPr>
          </a:p>
        </p:txBody>
      </p:sp>
    </p:spTree>
    <p:extLst>
      <p:ext uri="{BB962C8B-B14F-4D97-AF65-F5344CB8AC3E}">
        <p14:creationId xmlns:p14="http://schemas.microsoft.com/office/powerpoint/2010/main" val="317751744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astside-church.org/Material/Maps/Periods/PPT/24b%20Paul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41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770" y="274318"/>
            <a:ext cx="2968941" cy="646331"/>
          </a:xfrm>
          <a:prstGeom prst="rect">
            <a:avLst/>
          </a:prstGeom>
          <a:solidFill>
            <a:schemeClr val="bg1"/>
          </a:solidFill>
          <a:ln w="19050">
            <a:solidFill>
              <a:srgbClr val="482400"/>
            </a:solidFill>
          </a:ln>
        </p:spPr>
        <p:txBody>
          <a:bodyPr wrap="square" rtlCol="0">
            <a:spAutoFit/>
          </a:bodyPr>
          <a:lstStyle/>
          <a:p>
            <a:r>
              <a:rPr lang="en-US" dirty="0"/>
              <a:t>1. They board a ship and put out to sea.</a:t>
            </a:r>
          </a:p>
        </p:txBody>
      </p:sp>
      <p:sp>
        <p:nvSpPr>
          <p:cNvPr id="17" name="TextBox 16"/>
          <p:cNvSpPr txBox="1"/>
          <p:nvPr/>
        </p:nvSpPr>
        <p:spPr>
          <a:xfrm>
            <a:off x="3815715" y="274318"/>
            <a:ext cx="3234690" cy="646331"/>
          </a:xfrm>
          <a:prstGeom prst="rect">
            <a:avLst/>
          </a:prstGeom>
          <a:solidFill>
            <a:schemeClr val="bg1"/>
          </a:solidFill>
          <a:ln w="19050">
            <a:solidFill>
              <a:srgbClr val="800000"/>
            </a:solidFill>
          </a:ln>
        </p:spPr>
        <p:txBody>
          <a:bodyPr wrap="square" rtlCol="0">
            <a:spAutoFit/>
          </a:bodyPr>
          <a:lstStyle/>
          <a:p>
            <a:r>
              <a:rPr lang="en-US" dirty="0"/>
              <a:t>2. Next day they land at Sidon.</a:t>
            </a:r>
          </a:p>
        </p:txBody>
      </p:sp>
      <p:sp>
        <p:nvSpPr>
          <p:cNvPr id="22" name="TextBox 21"/>
          <p:cNvSpPr txBox="1"/>
          <p:nvPr/>
        </p:nvSpPr>
        <p:spPr>
          <a:xfrm>
            <a:off x="7631428" y="274318"/>
            <a:ext cx="4141471" cy="646331"/>
          </a:xfrm>
          <a:prstGeom prst="rect">
            <a:avLst/>
          </a:prstGeom>
          <a:solidFill>
            <a:schemeClr val="bg1"/>
          </a:solidFill>
          <a:ln w="19050">
            <a:solidFill>
              <a:schemeClr val="tx1"/>
            </a:solidFill>
          </a:ln>
        </p:spPr>
        <p:txBody>
          <a:bodyPr wrap="square" rtlCol="0">
            <a:spAutoFit/>
          </a:bodyPr>
          <a:lstStyle/>
          <a:p>
            <a:r>
              <a:rPr lang="en-US" dirty="0"/>
              <a:t>3. Sailed to Myra. Changed to Alexandrian ship headed for Italy.</a:t>
            </a:r>
          </a:p>
        </p:txBody>
      </p:sp>
      <p:sp>
        <p:nvSpPr>
          <p:cNvPr id="23" name="TextBox 22"/>
          <p:cNvSpPr txBox="1"/>
          <p:nvPr/>
        </p:nvSpPr>
        <p:spPr>
          <a:xfrm>
            <a:off x="455292" y="1139904"/>
            <a:ext cx="2968941" cy="646331"/>
          </a:xfrm>
          <a:prstGeom prst="rect">
            <a:avLst/>
          </a:prstGeom>
          <a:solidFill>
            <a:schemeClr val="bg1"/>
          </a:solidFill>
          <a:ln w="19050">
            <a:solidFill>
              <a:schemeClr val="tx1"/>
            </a:solidFill>
          </a:ln>
        </p:spPr>
        <p:txBody>
          <a:bodyPr wrap="square" rtlCol="0">
            <a:spAutoFit/>
          </a:bodyPr>
          <a:lstStyle/>
          <a:p>
            <a:r>
              <a:rPr lang="en-US" dirty="0"/>
              <a:t>4. After several days they arrive at Cnidus.</a:t>
            </a:r>
          </a:p>
        </p:txBody>
      </p:sp>
      <p:sp>
        <p:nvSpPr>
          <p:cNvPr id="24" name="TextBox 23"/>
          <p:cNvSpPr txBox="1"/>
          <p:nvPr/>
        </p:nvSpPr>
        <p:spPr>
          <a:xfrm>
            <a:off x="3815715" y="1126032"/>
            <a:ext cx="3234690" cy="646331"/>
          </a:xfrm>
          <a:prstGeom prst="rect">
            <a:avLst/>
          </a:prstGeom>
          <a:solidFill>
            <a:schemeClr val="bg1"/>
          </a:solidFill>
          <a:ln w="19050">
            <a:solidFill>
              <a:schemeClr val="tx1"/>
            </a:solidFill>
          </a:ln>
        </p:spPr>
        <p:txBody>
          <a:bodyPr wrap="square" rtlCol="0">
            <a:spAutoFit/>
          </a:bodyPr>
          <a:lstStyle/>
          <a:p>
            <a:r>
              <a:rPr lang="en-US" dirty="0"/>
              <a:t>5. Difficulty sailing to Fair Havens.</a:t>
            </a:r>
          </a:p>
        </p:txBody>
      </p:sp>
      <p:sp>
        <p:nvSpPr>
          <p:cNvPr id="25" name="TextBox 24"/>
          <p:cNvSpPr txBox="1"/>
          <p:nvPr/>
        </p:nvSpPr>
        <p:spPr>
          <a:xfrm>
            <a:off x="7680958" y="1145796"/>
            <a:ext cx="4103370" cy="923330"/>
          </a:xfrm>
          <a:prstGeom prst="rect">
            <a:avLst/>
          </a:prstGeom>
          <a:solidFill>
            <a:schemeClr val="bg1"/>
          </a:solidFill>
          <a:ln w="19050">
            <a:solidFill>
              <a:schemeClr val="tx1"/>
            </a:solidFill>
          </a:ln>
        </p:spPr>
        <p:txBody>
          <a:bodyPr wrap="square" rtlCol="0">
            <a:spAutoFit/>
          </a:bodyPr>
          <a:lstStyle/>
          <a:p>
            <a:r>
              <a:rPr lang="en-US" dirty="0"/>
              <a:t>6. Leave Fair Havens to sail to Phoenix. Violent storm batters the ship and sail under </a:t>
            </a:r>
            <a:r>
              <a:rPr lang="en-US" dirty="0" err="1"/>
              <a:t>Clauda</a:t>
            </a:r>
            <a:r>
              <a:rPr lang="en-US" dirty="0"/>
              <a:t>. 14 days at sea.</a:t>
            </a:r>
          </a:p>
        </p:txBody>
      </p:sp>
      <p:sp>
        <p:nvSpPr>
          <p:cNvPr id="16" name="TextBox 15"/>
          <p:cNvSpPr txBox="1"/>
          <p:nvPr/>
        </p:nvSpPr>
        <p:spPr>
          <a:xfrm>
            <a:off x="11018520" y="4823460"/>
            <a:ext cx="320040" cy="369332"/>
          </a:xfrm>
          <a:prstGeom prst="rect">
            <a:avLst/>
          </a:prstGeom>
          <a:solidFill>
            <a:schemeClr val="accent2"/>
          </a:solidFill>
        </p:spPr>
        <p:txBody>
          <a:bodyPr wrap="square" rtlCol="0">
            <a:spAutoFit/>
          </a:bodyPr>
          <a:lstStyle/>
          <a:p>
            <a:r>
              <a:rPr lang="en-US" dirty="0"/>
              <a:t>1</a:t>
            </a:r>
          </a:p>
        </p:txBody>
      </p:sp>
      <p:sp>
        <p:nvSpPr>
          <p:cNvPr id="27" name="TextBox 26"/>
          <p:cNvSpPr txBox="1"/>
          <p:nvPr/>
        </p:nvSpPr>
        <p:spPr>
          <a:xfrm>
            <a:off x="11178540" y="4210050"/>
            <a:ext cx="320040" cy="369332"/>
          </a:xfrm>
          <a:prstGeom prst="rect">
            <a:avLst/>
          </a:prstGeom>
          <a:solidFill>
            <a:schemeClr val="accent2"/>
          </a:solidFill>
        </p:spPr>
        <p:txBody>
          <a:bodyPr wrap="square" rtlCol="0">
            <a:spAutoFit/>
          </a:bodyPr>
          <a:lstStyle/>
          <a:p>
            <a:r>
              <a:rPr lang="en-US" dirty="0"/>
              <a:t>2</a:t>
            </a:r>
          </a:p>
        </p:txBody>
      </p:sp>
      <p:sp>
        <p:nvSpPr>
          <p:cNvPr id="28" name="TextBox 27"/>
          <p:cNvSpPr txBox="1"/>
          <p:nvPr/>
        </p:nvSpPr>
        <p:spPr>
          <a:xfrm>
            <a:off x="8347710" y="3524250"/>
            <a:ext cx="320040" cy="369332"/>
          </a:xfrm>
          <a:prstGeom prst="rect">
            <a:avLst/>
          </a:prstGeom>
          <a:solidFill>
            <a:schemeClr val="accent2"/>
          </a:solidFill>
        </p:spPr>
        <p:txBody>
          <a:bodyPr wrap="square" rtlCol="0">
            <a:spAutoFit/>
          </a:bodyPr>
          <a:lstStyle/>
          <a:p>
            <a:r>
              <a:rPr lang="en-US" dirty="0"/>
              <a:t>3</a:t>
            </a:r>
          </a:p>
        </p:txBody>
      </p:sp>
      <p:sp>
        <p:nvSpPr>
          <p:cNvPr id="29" name="TextBox 28"/>
          <p:cNvSpPr txBox="1"/>
          <p:nvPr/>
        </p:nvSpPr>
        <p:spPr>
          <a:xfrm>
            <a:off x="7035165" y="2856963"/>
            <a:ext cx="320040" cy="369332"/>
          </a:xfrm>
          <a:prstGeom prst="rect">
            <a:avLst/>
          </a:prstGeom>
          <a:solidFill>
            <a:schemeClr val="accent2"/>
          </a:solidFill>
        </p:spPr>
        <p:txBody>
          <a:bodyPr wrap="square" rtlCol="0">
            <a:spAutoFit/>
          </a:bodyPr>
          <a:lstStyle/>
          <a:p>
            <a:r>
              <a:rPr lang="en-US" dirty="0"/>
              <a:t>4</a:t>
            </a:r>
          </a:p>
        </p:txBody>
      </p:sp>
      <p:sp>
        <p:nvSpPr>
          <p:cNvPr id="30" name="TextBox 29"/>
          <p:cNvSpPr txBox="1"/>
          <p:nvPr/>
        </p:nvSpPr>
        <p:spPr>
          <a:xfrm>
            <a:off x="5743574" y="4366022"/>
            <a:ext cx="320040" cy="369332"/>
          </a:xfrm>
          <a:prstGeom prst="rect">
            <a:avLst/>
          </a:prstGeom>
          <a:solidFill>
            <a:schemeClr val="accent2"/>
          </a:solidFill>
        </p:spPr>
        <p:txBody>
          <a:bodyPr wrap="square" rtlCol="0">
            <a:spAutoFit/>
          </a:bodyPr>
          <a:lstStyle/>
          <a:p>
            <a:r>
              <a:rPr lang="en-US" dirty="0"/>
              <a:t>5</a:t>
            </a:r>
          </a:p>
        </p:txBody>
      </p:sp>
      <p:sp>
        <p:nvSpPr>
          <p:cNvPr id="31" name="TextBox 30"/>
          <p:cNvSpPr txBox="1"/>
          <p:nvPr/>
        </p:nvSpPr>
        <p:spPr>
          <a:xfrm>
            <a:off x="3094671" y="3529846"/>
            <a:ext cx="320040" cy="369332"/>
          </a:xfrm>
          <a:prstGeom prst="rect">
            <a:avLst/>
          </a:prstGeom>
          <a:solidFill>
            <a:schemeClr val="accent2"/>
          </a:solidFill>
        </p:spPr>
        <p:txBody>
          <a:bodyPr wrap="square" rtlCol="0">
            <a:spAutoFit/>
          </a:bodyPr>
          <a:lstStyle/>
          <a:p>
            <a:r>
              <a:rPr lang="en-US" dirty="0"/>
              <a:t>6</a:t>
            </a:r>
          </a:p>
        </p:txBody>
      </p:sp>
      <p:sp>
        <p:nvSpPr>
          <p:cNvPr id="32" name="TextBox 31"/>
          <p:cNvSpPr txBox="1"/>
          <p:nvPr/>
        </p:nvSpPr>
        <p:spPr>
          <a:xfrm>
            <a:off x="445770" y="4660173"/>
            <a:ext cx="4491990" cy="646331"/>
          </a:xfrm>
          <a:prstGeom prst="rect">
            <a:avLst/>
          </a:prstGeom>
          <a:solidFill>
            <a:schemeClr val="bg1"/>
          </a:solidFill>
          <a:ln w="19050">
            <a:solidFill>
              <a:schemeClr val="tx1"/>
            </a:solidFill>
          </a:ln>
        </p:spPr>
        <p:txBody>
          <a:bodyPr wrap="square" rtlCol="0">
            <a:spAutoFit/>
          </a:bodyPr>
          <a:lstStyle/>
          <a:p>
            <a:r>
              <a:rPr lang="en-US" dirty="0"/>
              <a:t>7. Ship is shattered on the rocks. They all escape safely to land. </a:t>
            </a:r>
          </a:p>
        </p:txBody>
      </p:sp>
      <p:sp>
        <p:nvSpPr>
          <p:cNvPr id="33" name="TextBox 32"/>
          <p:cNvSpPr txBox="1"/>
          <p:nvPr/>
        </p:nvSpPr>
        <p:spPr>
          <a:xfrm>
            <a:off x="661034" y="3057763"/>
            <a:ext cx="320040" cy="369332"/>
          </a:xfrm>
          <a:prstGeom prst="rect">
            <a:avLst/>
          </a:prstGeom>
          <a:solidFill>
            <a:schemeClr val="accent2"/>
          </a:solidFill>
        </p:spPr>
        <p:txBody>
          <a:bodyPr wrap="square" rtlCol="0">
            <a:spAutoFit/>
          </a:bodyPr>
          <a:lstStyle/>
          <a:p>
            <a:r>
              <a:rPr lang="en-US" dirty="0"/>
              <a:t>7</a:t>
            </a:r>
          </a:p>
        </p:txBody>
      </p:sp>
    </p:spTree>
    <p:extLst>
      <p:ext uri="{BB962C8B-B14F-4D97-AF65-F5344CB8AC3E}">
        <p14:creationId xmlns:p14="http://schemas.microsoft.com/office/powerpoint/2010/main" val="6803302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58;p5"/>
          <p:cNvSpPr txBox="1">
            <a:spLocks/>
          </p:cNvSpPr>
          <p:nvPr/>
        </p:nvSpPr>
        <p:spPr>
          <a:xfrm>
            <a:off x="605790" y="1234440"/>
            <a:ext cx="11315700" cy="498348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lgn="ctr">
              <a:spcBef>
                <a:spcPts val="0"/>
              </a:spcBef>
              <a:buClr>
                <a:srgbClr val="3E1F00"/>
              </a:buClr>
              <a:buSzPts val="3400"/>
              <a:buFont typeface="Arial"/>
              <a:buNone/>
            </a:pPr>
            <a:endParaRPr lang="en-US" sz="4400" b="1" dirty="0">
              <a:solidFill>
                <a:srgbClr val="3E1F00"/>
              </a:solidFill>
              <a:latin typeface="Calibri"/>
              <a:ea typeface="Calibri"/>
              <a:cs typeface="Calibri"/>
              <a:sym typeface="Calibri"/>
            </a:endParaRPr>
          </a:p>
          <a:p>
            <a:pPr marL="463550" indent="-463550">
              <a:spcBef>
                <a:spcPts val="0"/>
              </a:spcBef>
              <a:buClr>
                <a:srgbClr val="3E1F00"/>
              </a:buClr>
              <a:buSzPts val="3400"/>
              <a:buFont typeface="Arial"/>
              <a:buNone/>
            </a:pPr>
            <a:r>
              <a:rPr lang="en-US" sz="4400" b="1" dirty="0">
                <a:solidFill>
                  <a:srgbClr val="3E1F00"/>
                </a:solidFill>
                <a:latin typeface="Calibri"/>
                <a:ea typeface="Calibri"/>
                <a:cs typeface="Calibri"/>
                <a:sym typeface="Calibri"/>
              </a:rPr>
              <a:t>Lessons:</a:t>
            </a:r>
          </a:p>
          <a:p>
            <a:pPr marL="742950" indent="-742950">
              <a:spcBef>
                <a:spcPts val="0"/>
              </a:spcBef>
              <a:buClr>
                <a:srgbClr val="3E1F00"/>
              </a:buClr>
              <a:buSzPts val="3400"/>
              <a:buFont typeface="Arial"/>
              <a:buAutoNum type="arabicPeriod"/>
            </a:pPr>
            <a:r>
              <a:rPr lang="en-US" sz="3600" b="1" dirty="0">
                <a:solidFill>
                  <a:srgbClr val="3E1F00"/>
                </a:solidFill>
                <a:latin typeface="Calibri"/>
                <a:ea typeface="Calibri"/>
                <a:cs typeface="Calibri"/>
                <a:sym typeface="Calibri"/>
              </a:rPr>
              <a:t>God’s promises never fail – In His Time</a:t>
            </a:r>
          </a:p>
          <a:p>
            <a:pPr marL="742950" indent="-742950">
              <a:spcBef>
                <a:spcPts val="0"/>
              </a:spcBef>
              <a:buClr>
                <a:srgbClr val="3E1F00"/>
              </a:buClr>
              <a:buSzPts val="3400"/>
              <a:buFont typeface="Arial"/>
              <a:buAutoNum type="arabicPeriod"/>
            </a:pPr>
            <a:r>
              <a:rPr lang="en-US" sz="3600" b="1" dirty="0">
                <a:solidFill>
                  <a:srgbClr val="3E1F00"/>
                </a:solidFill>
                <a:latin typeface="Calibri"/>
                <a:ea typeface="Calibri"/>
                <a:cs typeface="Calibri"/>
                <a:sym typeface="Calibri"/>
              </a:rPr>
              <a:t>Keep your eye on the goal</a:t>
            </a:r>
          </a:p>
          <a:p>
            <a:pPr marL="742950" indent="-742950">
              <a:spcBef>
                <a:spcPts val="0"/>
              </a:spcBef>
              <a:buClr>
                <a:srgbClr val="3E1F00"/>
              </a:buClr>
              <a:buSzPts val="3400"/>
              <a:buFont typeface="Arial"/>
              <a:buAutoNum type="arabicPeriod"/>
            </a:pPr>
            <a:r>
              <a:rPr lang="en-US" sz="3600" b="1" dirty="0">
                <a:solidFill>
                  <a:srgbClr val="3E1F00"/>
                </a:solidFill>
                <a:latin typeface="Calibri"/>
                <a:ea typeface="Calibri"/>
                <a:cs typeface="Calibri"/>
                <a:sym typeface="Calibri"/>
              </a:rPr>
              <a:t>Trust in God – He is in control</a:t>
            </a:r>
          </a:p>
          <a:p>
            <a:pPr marL="742950" indent="-742950">
              <a:spcBef>
                <a:spcPts val="0"/>
              </a:spcBef>
              <a:buClr>
                <a:srgbClr val="3E1F00"/>
              </a:buClr>
              <a:buSzPts val="3400"/>
              <a:buFont typeface="Arial"/>
              <a:buAutoNum type="arabicPeriod"/>
            </a:pPr>
            <a:r>
              <a:rPr lang="en-US" sz="3600" b="1" dirty="0">
                <a:solidFill>
                  <a:srgbClr val="3E1F00"/>
                </a:solidFill>
                <a:latin typeface="Calibri"/>
                <a:ea typeface="Calibri"/>
                <a:cs typeface="Calibri"/>
                <a:sym typeface="Calibri"/>
              </a:rPr>
              <a:t>Must be obedient to His will – “Do it God’s way”</a:t>
            </a:r>
          </a:p>
          <a:p>
            <a:pPr marL="742950" indent="-742950">
              <a:spcBef>
                <a:spcPts val="0"/>
              </a:spcBef>
              <a:buClr>
                <a:srgbClr val="3E1F00"/>
              </a:buClr>
              <a:buSzPts val="3400"/>
              <a:buFont typeface="Arial"/>
              <a:buAutoNum type="arabicPeriod"/>
            </a:pPr>
            <a:r>
              <a:rPr lang="en-US" sz="3600" b="1" dirty="0">
                <a:solidFill>
                  <a:srgbClr val="3E1F00"/>
                </a:solidFill>
                <a:latin typeface="Calibri"/>
                <a:ea typeface="Calibri"/>
                <a:cs typeface="Calibri"/>
                <a:sym typeface="Calibri"/>
              </a:rPr>
              <a:t>Never quit sowing the seed</a:t>
            </a:r>
          </a:p>
          <a:p>
            <a:pPr marL="742950" indent="-742950">
              <a:spcBef>
                <a:spcPts val="0"/>
              </a:spcBef>
              <a:buClr>
                <a:srgbClr val="3E1F00"/>
              </a:buClr>
              <a:buSzPts val="3400"/>
              <a:buFont typeface="Arial"/>
              <a:buAutoNum type="arabicPeriod"/>
            </a:pPr>
            <a:endParaRPr lang="en-US" sz="4400" b="1" dirty="0">
              <a:solidFill>
                <a:srgbClr val="3E1F00"/>
              </a:solidFill>
              <a:latin typeface="Calibri"/>
              <a:ea typeface="Calibri"/>
              <a:cs typeface="Calibri"/>
              <a:sym typeface="Calibri"/>
            </a:endParaRPr>
          </a:p>
        </p:txBody>
      </p:sp>
    </p:spTree>
    <p:extLst>
      <p:ext uri="{BB962C8B-B14F-4D97-AF65-F5344CB8AC3E}">
        <p14:creationId xmlns:p14="http://schemas.microsoft.com/office/powerpoint/2010/main" val="21218698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animEffect transition="in" filter="fade">
                                      <p:cBhvr>
                                        <p:cTn id="7" dur="500"/>
                                        <p:tgtEl>
                                          <p:spTgt spid="3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2" end="2"/>
                                            </p:txEl>
                                          </p:spTgt>
                                        </p:tgtEl>
                                        <p:attrNameLst>
                                          <p:attrName>style.visibility</p:attrName>
                                        </p:attrNameLst>
                                      </p:cBhvr>
                                      <p:to>
                                        <p:strVal val="visible"/>
                                      </p:to>
                                    </p:set>
                                    <p:animEffect transition="in" filter="fade">
                                      <p:cBhvr>
                                        <p:cTn id="10" dur="500"/>
                                        <p:tgtEl>
                                          <p:spTgt spid="3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animEffect transition="in" filter="fade">
                                      <p:cBhvr>
                                        <p:cTn id="15" dur="500"/>
                                        <p:tgtEl>
                                          <p:spTgt spid="3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4" end="4"/>
                                            </p:txEl>
                                          </p:spTgt>
                                        </p:tgtEl>
                                        <p:attrNameLst>
                                          <p:attrName>style.visibility</p:attrName>
                                        </p:attrNameLst>
                                      </p:cBhvr>
                                      <p:to>
                                        <p:strVal val="visible"/>
                                      </p:to>
                                    </p:set>
                                    <p:animEffect transition="in" filter="fade">
                                      <p:cBhvr>
                                        <p:cTn id="20" dur="500"/>
                                        <p:tgtEl>
                                          <p:spTgt spid="3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animEffect transition="in" filter="fade">
                                      <p:cBhvr>
                                        <p:cTn id="25" dur="500"/>
                                        <p:tgtEl>
                                          <p:spTgt spid="3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xEl>
                                              <p:pRg st="6" end="6"/>
                                            </p:txEl>
                                          </p:spTgt>
                                        </p:tgtEl>
                                        <p:attrNameLst>
                                          <p:attrName>style.visibility</p:attrName>
                                        </p:attrNameLst>
                                      </p:cBhvr>
                                      <p:to>
                                        <p:strVal val="visible"/>
                                      </p:to>
                                    </p:set>
                                    <p:animEffect transition="in" filter="fade">
                                      <p:cBhvr>
                                        <p:cTn id="30"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2095CCB-F251-51C8-E099-2D7E79DE485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315CD3E-4B38-5F33-F4C7-D13498374ED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n-US" altLang="en-US" sz="1800">
              <a:solidFill>
                <a:prstClr val="black"/>
              </a:solidFill>
            </a:endParaRPr>
          </a:p>
        </p:txBody>
      </p:sp>
      <p:sp>
        <p:nvSpPr>
          <p:cNvPr id="11269" name="Text Box 7">
            <a:extLst>
              <a:ext uri="{FF2B5EF4-FFF2-40B4-BE49-F238E27FC236}">
                <a16:creationId xmlns:a16="http://schemas.microsoft.com/office/drawing/2014/main" id="{5D3C5E31-4B9C-0B26-0D4D-2B37FB84019E}"/>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a:lnSpc>
                <a:spcPct val="100000"/>
              </a:lnSpc>
              <a:spcBef>
                <a:spcPct val="0"/>
              </a:spcBef>
              <a:spcAft>
                <a:spcPct val="10000"/>
              </a:spcAft>
              <a:buFontTx/>
              <a:buNone/>
              <a:defRPr/>
            </a:pPr>
            <a:r>
              <a:rPr lang="en-US" altLang="en-US" sz="2400" b="1" dirty="0">
                <a:solidFill>
                  <a:prstClr val="white"/>
                </a:solidFill>
              </a:rPr>
              <a:t>  1)	</a:t>
            </a:r>
          </a:p>
          <a:p>
            <a:pPr>
              <a:lnSpc>
                <a:spcPct val="100000"/>
              </a:lnSpc>
              <a:spcBef>
                <a:spcPct val="0"/>
              </a:spcBef>
              <a:spcAft>
                <a:spcPct val="10000"/>
              </a:spcAft>
              <a:buFontTx/>
              <a:buNone/>
              <a:defRPr/>
            </a:pPr>
            <a:r>
              <a:rPr lang="en-US" altLang="en-US" sz="2400" b="1" dirty="0">
                <a:solidFill>
                  <a:prstClr val="white"/>
                </a:solidFill>
              </a:rPr>
              <a:t>  2)	</a:t>
            </a:r>
          </a:p>
          <a:p>
            <a:pPr>
              <a:lnSpc>
                <a:spcPct val="100000"/>
              </a:lnSpc>
              <a:spcBef>
                <a:spcPct val="0"/>
              </a:spcBef>
              <a:spcAft>
                <a:spcPct val="10000"/>
              </a:spcAft>
              <a:buFontTx/>
              <a:buNone/>
              <a:defRPr/>
            </a:pPr>
            <a:r>
              <a:rPr lang="en-US" altLang="en-US" sz="2400" b="1" dirty="0">
                <a:solidFill>
                  <a:prstClr val="white"/>
                </a:solidFill>
              </a:rPr>
              <a:t>  3)	</a:t>
            </a:r>
          </a:p>
          <a:p>
            <a:pPr>
              <a:lnSpc>
                <a:spcPct val="100000"/>
              </a:lnSpc>
              <a:spcBef>
                <a:spcPct val="0"/>
              </a:spcBef>
              <a:spcAft>
                <a:spcPct val="10000"/>
              </a:spcAft>
              <a:buFontTx/>
              <a:buNone/>
              <a:defRPr/>
            </a:pPr>
            <a:r>
              <a:rPr lang="en-US" altLang="en-US" sz="2400" b="1" dirty="0">
                <a:solidFill>
                  <a:prstClr val="white"/>
                </a:solidFill>
              </a:rPr>
              <a:t>  4)	</a:t>
            </a:r>
          </a:p>
          <a:p>
            <a:pPr>
              <a:lnSpc>
                <a:spcPct val="100000"/>
              </a:lnSpc>
              <a:spcBef>
                <a:spcPct val="0"/>
              </a:spcBef>
              <a:spcAft>
                <a:spcPct val="10000"/>
              </a:spcAft>
              <a:buFontTx/>
              <a:buNone/>
              <a:defRPr/>
            </a:pPr>
            <a:r>
              <a:rPr lang="en-US" altLang="en-US" sz="2400" b="1" dirty="0">
                <a:solidFill>
                  <a:prstClr val="white"/>
                </a:solidFill>
              </a:rPr>
              <a:t>  5)	</a:t>
            </a:r>
          </a:p>
          <a:p>
            <a:pPr>
              <a:lnSpc>
                <a:spcPct val="100000"/>
              </a:lnSpc>
              <a:spcBef>
                <a:spcPct val="0"/>
              </a:spcBef>
              <a:spcAft>
                <a:spcPct val="10000"/>
              </a:spcAft>
              <a:buFontTx/>
              <a:buNone/>
              <a:defRPr/>
            </a:pPr>
            <a:r>
              <a:rPr lang="en-US" altLang="en-US" sz="2400" b="1" dirty="0">
                <a:solidFill>
                  <a:prstClr val="white"/>
                </a:solidFill>
              </a:rPr>
              <a:t>  6)	</a:t>
            </a:r>
          </a:p>
          <a:p>
            <a:pPr>
              <a:lnSpc>
                <a:spcPct val="100000"/>
              </a:lnSpc>
              <a:spcBef>
                <a:spcPct val="0"/>
              </a:spcBef>
              <a:spcAft>
                <a:spcPct val="10000"/>
              </a:spcAft>
              <a:buFontTx/>
              <a:buNone/>
              <a:defRPr/>
            </a:pPr>
            <a:r>
              <a:rPr lang="en-US" altLang="en-US" sz="2400" b="1" dirty="0">
                <a:solidFill>
                  <a:prstClr val="white"/>
                </a:solidFill>
              </a:rPr>
              <a:t>  7)	</a:t>
            </a:r>
          </a:p>
          <a:p>
            <a:pPr>
              <a:lnSpc>
                <a:spcPct val="100000"/>
              </a:lnSpc>
              <a:spcBef>
                <a:spcPct val="0"/>
              </a:spcBef>
              <a:spcAft>
                <a:spcPct val="10000"/>
              </a:spcAft>
              <a:buFontTx/>
              <a:buNone/>
              <a:defRPr/>
            </a:pPr>
            <a:r>
              <a:rPr lang="en-US" altLang="en-US" sz="2400" b="1" dirty="0">
                <a:solidFill>
                  <a:prstClr val="white"/>
                </a:solidFill>
              </a:rPr>
              <a:t>  8)	</a:t>
            </a:r>
          </a:p>
          <a:p>
            <a:pPr>
              <a:lnSpc>
                <a:spcPct val="100000"/>
              </a:lnSpc>
              <a:spcBef>
                <a:spcPct val="0"/>
              </a:spcBef>
              <a:spcAft>
                <a:spcPct val="10000"/>
              </a:spcAft>
              <a:buFontTx/>
              <a:buNone/>
              <a:defRPr/>
            </a:pPr>
            <a:r>
              <a:rPr lang="en-US" altLang="en-US" sz="2400" b="1" dirty="0">
                <a:solidFill>
                  <a:prstClr val="white"/>
                </a:solidFill>
              </a:rPr>
              <a:t>  9)	</a:t>
            </a:r>
          </a:p>
          <a:p>
            <a:pPr>
              <a:lnSpc>
                <a:spcPct val="100000"/>
              </a:lnSpc>
              <a:spcBef>
                <a:spcPct val="0"/>
              </a:spcBef>
              <a:spcAft>
                <a:spcPct val="10000"/>
              </a:spcAft>
              <a:buFontTx/>
              <a:buNone/>
              <a:defRPr/>
            </a:pPr>
            <a:r>
              <a:rPr lang="en-US" altLang="en-US" sz="2400" b="1" dirty="0">
                <a:solidFill>
                  <a:prstClr val="white"/>
                </a:solidFill>
              </a:rPr>
              <a:t>10)	</a:t>
            </a:r>
          </a:p>
          <a:p>
            <a:pPr>
              <a:lnSpc>
                <a:spcPct val="100000"/>
              </a:lnSpc>
              <a:spcBef>
                <a:spcPct val="0"/>
              </a:spcBef>
              <a:spcAft>
                <a:spcPct val="10000"/>
              </a:spcAft>
              <a:buFontTx/>
              <a:buNone/>
              <a:defRPr/>
            </a:pPr>
            <a:r>
              <a:rPr lang="en-US" altLang="en-US" sz="2400" b="1" dirty="0">
                <a:solidFill>
                  <a:prstClr val="white"/>
                </a:solidFill>
              </a:rPr>
              <a:t>11)	</a:t>
            </a:r>
          </a:p>
          <a:p>
            <a:pPr>
              <a:lnSpc>
                <a:spcPct val="100000"/>
              </a:lnSpc>
              <a:spcBef>
                <a:spcPct val="0"/>
              </a:spcBef>
              <a:spcAft>
                <a:spcPct val="10000"/>
              </a:spcAft>
              <a:buFontTx/>
              <a:buNone/>
              <a:defRPr/>
            </a:pPr>
            <a:r>
              <a:rPr lang="en-US" altLang="en-US" sz="2400" b="1" dirty="0">
                <a:solidFill>
                  <a:prstClr val="white"/>
                </a:solidFill>
              </a:rPr>
              <a:t>12)	</a:t>
            </a:r>
          </a:p>
          <a:p>
            <a:pPr>
              <a:lnSpc>
                <a:spcPct val="100000"/>
              </a:lnSpc>
              <a:spcBef>
                <a:spcPct val="0"/>
              </a:spcBef>
              <a:spcAft>
                <a:spcPct val="10000"/>
              </a:spcAft>
              <a:buFontTx/>
              <a:buNone/>
              <a:defRPr/>
            </a:pPr>
            <a:r>
              <a:rPr lang="en-US" altLang="en-US" sz="2400" b="1" dirty="0">
                <a:solidFill>
                  <a:prstClr val="white"/>
                </a:solidFill>
              </a:rPr>
              <a:t>13)	</a:t>
            </a:r>
          </a:p>
          <a:p>
            <a:pPr>
              <a:lnSpc>
                <a:spcPct val="100000"/>
              </a:lnSpc>
              <a:spcBef>
                <a:spcPct val="0"/>
              </a:spcBef>
              <a:spcAft>
                <a:spcPct val="10000"/>
              </a:spcAft>
              <a:buFontTx/>
              <a:buNone/>
              <a:defRPr/>
            </a:pPr>
            <a:r>
              <a:rPr lang="en-US" altLang="en-US" sz="2400" b="1" dirty="0">
                <a:solidFill>
                  <a:prstClr val="white"/>
                </a:solidFill>
              </a:rPr>
              <a:t>14)	</a:t>
            </a:r>
          </a:p>
          <a:p>
            <a:pPr>
              <a:lnSpc>
                <a:spcPct val="100000"/>
              </a:lnSpc>
              <a:spcBef>
                <a:spcPct val="0"/>
              </a:spcBef>
              <a:spcAft>
                <a:spcPct val="10000"/>
              </a:spcAft>
              <a:buFontTx/>
              <a:buNone/>
              <a:defRPr/>
            </a:pPr>
            <a:r>
              <a:rPr lang="en-US" altLang="en-US" sz="2400" b="1" dirty="0">
                <a:solidFill>
                  <a:prstClr val="white"/>
                </a:solidFill>
              </a:rPr>
              <a:t>15)	</a:t>
            </a:r>
          </a:p>
        </p:txBody>
      </p:sp>
      <p:sp>
        <p:nvSpPr>
          <p:cNvPr id="11270" name="Text Box 8">
            <a:extLst>
              <a:ext uri="{FF2B5EF4-FFF2-40B4-BE49-F238E27FC236}">
                <a16:creationId xmlns:a16="http://schemas.microsoft.com/office/drawing/2014/main" id="{8FD118C1-801C-00E9-E36C-F69C458AD70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a:lnSpc>
                <a:spcPct val="100000"/>
              </a:lnSpc>
              <a:spcBef>
                <a:spcPct val="0"/>
              </a:spcBef>
              <a:spcAft>
                <a:spcPct val="10000"/>
              </a:spcAft>
              <a:buFont typeface="Arial" panose="020B0604020202020204" pitchFamily="34" charset="0"/>
              <a:buNone/>
              <a:defRPr/>
            </a:pPr>
            <a:r>
              <a:rPr lang="en-US" altLang="en-US" sz="2400" b="1" dirty="0">
                <a:solidFill>
                  <a:prstClr val="white"/>
                </a:solidFill>
              </a:rPr>
              <a:t>16)	</a:t>
            </a:r>
          </a:p>
          <a:p>
            <a:pPr>
              <a:lnSpc>
                <a:spcPct val="100000"/>
              </a:lnSpc>
              <a:spcBef>
                <a:spcPct val="0"/>
              </a:spcBef>
              <a:spcAft>
                <a:spcPct val="10000"/>
              </a:spcAft>
              <a:buFontTx/>
              <a:buNone/>
              <a:defRPr/>
            </a:pPr>
            <a:r>
              <a:rPr lang="en-US" altLang="en-US" sz="2400" b="1" dirty="0">
                <a:solidFill>
                  <a:prstClr val="white"/>
                </a:solidFill>
              </a:rPr>
              <a:t>17)	</a:t>
            </a:r>
          </a:p>
          <a:p>
            <a:pPr>
              <a:lnSpc>
                <a:spcPct val="100000"/>
              </a:lnSpc>
              <a:spcBef>
                <a:spcPct val="0"/>
              </a:spcBef>
              <a:spcAft>
                <a:spcPct val="10000"/>
              </a:spcAft>
              <a:buFontTx/>
              <a:buNone/>
              <a:defRPr/>
            </a:pPr>
            <a:r>
              <a:rPr lang="en-US" altLang="en-US" sz="2400" b="1" dirty="0">
                <a:solidFill>
                  <a:prstClr val="white"/>
                </a:solidFill>
              </a:rPr>
              <a:t>18)	</a:t>
            </a:r>
          </a:p>
          <a:p>
            <a:pPr>
              <a:lnSpc>
                <a:spcPct val="100000"/>
              </a:lnSpc>
              <a:spcBef>
                <a:spcPct val="0"/>
              </a:spcBef>
              <a:spcAft>
                <a:spcPct val="10000"/>
              </a:spcAft>
              <a:buFontTx/>
              <a:buNone/>
              <a:defRPr/>
            </a:pPr>
            <a:r>
              <a:rPr lang="en-US" altLang="en-US" sz="2400" b="1" dirty="0">
                <a:solidFill>
                  <a:prstClr val="white"/>
                </a:solidFill>
              </a:rPr>
              <a:t>19)	</a:t>
            </a:r>
          </a:p>
          <a:p>
            <a:pPr>
              <a:lnSpc>
                <a:spcPct val="100000"/>
              </a:lnSpc>
              <a:spcBef>
                <a:spcPct val="0"/>
              </a:spcBef>
              <a:spcAft>
                <a:spcPct val="10000"/>
              </a:spcAft>
              <a:buFontTx/>
              <a:buNone/>
              <a:defRPr/>
            </a:pPr>
            <a:r>
              <a:rPr lang="en-US" altLang="en-US" sz="2400" b="1" dirty="0">
                <a:solidFill>
                  <a:prstClr val="white"/>
                </a:solidFill>
              </a:rPr>
              <a:t>20)	</a:t>
            </a:r>
          </a:p>
          <a:p>
            <a:pPr>
              <a:lnSpc>
                <a:spcPct val="100000"/>
              </a:lnSpc>
              <a:spcBef>
                <a:spcPct val="0"/>
              </a:spcBef>
              <a:spcAft>
                <a:spcPct val="10000"/>
              </a:spcAft>
              <a:buFontTx/>
              <a:buNone/>
              <a:defRPr/>
            </a:pPr>
            <a:r>
              <a:rPr lang="en-US" altLang="en-US" sz="2400" b="1" dirty="0">
                <a:solidFill>
                  <a:prstClr val="white"/>
                </a:solidFill>
              </a:rPr>
              <a:t>21)	</a:t>
            </a:r>
          </a:p>
          <a:p>
            <a:pPr>
              <a:lnSpc>
                <a:spcPct val="100000"/>
              </a:lnSpc>
              <a:spcBef>
                <a:spcPct val="0"/>
              </a:spcBef>
              <a:spcAft>
                <a:spcPct val="10000"/>
              </a:spcAft>
              <a:buFontTx/>
              <a:buNone/>
              <a:defRPr/>
            </a:pPr>
            <a:r>
              <a:rPr lang="en-US" altLang="en-US" sz="2400" b="1" dirty="0">
                <a:solidFill>
                  <a:prstClr val="white"/>
                </a:solidFill>
              </a:rPr>
              <a:t>22)	</a:t>
            </a:r>
          </a:p>
          <a:p>
            <a:pPr>
              <a:lnSpc>
                <a:spcPct val="100000"/>
              </a:lnSpc>
              <a:spcBef>
                <a:spcPct val="0"/>
              </a:spcBef>
              <a:spcAft>
                <a:spcPct val="10000"/>
              </a:spcAft>
              <a:buFontTx/>
              <a:buNone/>
              <a:defRPr/>
            </a:pPr>
            <a:r>
              <a:rPr lang="en-US" altLang="en-US" sz="2400" b="1" dirty="0">
                <a:solidFill>
                  <a:prstClr val="white"/>
                </a:solidFill>
              </a:rPr>
              <a:t>23)	</a:t>
            </a:r>
          </a:p>
          <a:p>
            <a:pPr>
              <a:lnSpc>
                <a:spcPct val="100000"/>
              </a:lnSpc>
              <a:spcBef>
                <a:spcPct val="0"/>
              </a:spcBef>
              <a:spcAft>
                <a:spcPct val="10000"/>
              </a:spcAft>
              <a:buFontTx/>
              <a:buNone/>
              <a:defRPr/>
            </a:pPr>
            <a:r>
              <a:rPr lang="en-US" altLang="en-US" sz="2400" b="1" dirty="0">
                <a:solidFill>
                  <a:prstClr val="white"/>
                </a:solidFill>
              </a:rPr>
              <a:t>24)	</a:t>
            </a:r>
          </a:p>
          <a:p>
            <a:pPr>
              <a:lnSpc>
                <a:spcPct val="100000"/>
              </a:lnSpc>
              <a:spcBef>
                <a:spcPct val="0"/>
              </a:spcBef>
              <a:spcAft>
                <a:spcPct val="10000"/>
              </a:spcAft>
              <a:buFontTx/>
              <a:buNone/>
              <a:defRPr/>
            </a:pPr>
            <a:r>
              <a:rPr lang="en-US" altLang="en-US" sz="2400" b="1" dirty="0">
                <a:solidFill>
                  <a:prstClr val="white"/>
                </a:solidFill>
              </a:rPr>
              <a:t>25)	</a:t>
            </a:r>
          </a:p>
          <a:p>
            <a:pPr>
              <a:lnSpc>
                <a:spcPct val="100000"/>
              </a:lnSpc>
              <a:spcBef>
                <a:spcPct val="0"/>
              </a:spcBef>
              <a:spcAft>
                <a:spcPct val="10000"/>
              </a:spcAft>
              <a:buFontTx/>
              <a:buNone/>
              <a:defRPr/>
            </a:pPr>
            <a:r>
              <a:rPr lang="en-US" altLang="en-US" sz="2400" b="1" dirty="0">
                <a:solidFill>
                  <a:prstClr val="white"/>
                </a:solidFill>
              </a:rPr>
              <a:t>26)	</a:t>
            </a:r>
          </a:p>
          <a:p>
            <a:pPr>
              <a:lnSpc>
                <a:spcPct val="100000"/>
              </a:lnSpc>
              <a:spcBef>
                <a:spcPct val="0"/>
              </a:spcBef>
              <a:spcAft>
                <a:spcPct val="10000"/>
              </a:spcAft>
              <a:buFontTx/>
              <a:buNone/>
              <a:defRPr/>
            </a:pPr>
            <a:r>
              <a:rPr lang="en-US" altLang="en-US" sz="2400" b="1" dirty="0">
                <a:solidFill>
                  <a:prstClr val="white"/>
                </a:solidFill>
              </a:rPr>
              <a:t>27)	</a:t>
            </a:r>
          </a:p>
          <a:p>
            <a:pPr>
              <a:lnSpc>
                <a:spcPct val="100000"/>
              </a:lnSpc>
              <a:spcBef>
                <a:spcPct val="0"/>
              </a:spcBef>
              <a:spcAft>
                <a:spcPct val="10000"/>
              </a:spcAft>
              <a:buFontTx/>
              <a:buNone/>
              <a:defRPr/>
            </a:pPr>
            <a:r>
              <a:rPr lang="en-US" altLang="en-US" sz="2400" b="1" dirty="0">
                <a:solidFill>
                  <a:prstClr val="white"/>
                </a:solidFill>
              </a:rPr>
              <a:t>28)	</a:t>
            </a:r>
          </a:p>
        </p:txBody>
      </p:sp>
      <p:sp>
        <p:nvSpPr>
          <p:cNvPr id="11271" name="Text Box 10">
            <a:extLst>
              <a:ext uri="{FF2B5EF4-FFF2-40B4-BE49-F238E27FC236}">
                <a16:creationId xmlns:a16="http://schemas.microsoft.com/office/drawing/2014/main" id="{6EA27BF8-072C-14BD-E80E-D571A3F5DBB7}"/>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50000"/>
              </a:spcBef>
              <a:buFontTx/>
              <a:buNone/>
              <a:defRPr/>
            </a:pPr>
            <a:r>
              <a:rPr lang="en-US" altLang="en-US" sz="1600" b="1" i="1" dirty="0">
                <a:solidFill>
                  <a:prstClr val="white"/>
                </a:solidFill>
              </a:rPr>
              <a:t>Alliteration Memory Statements To Help Recall Chapter Content</a:t>
            </a:r>
          </a:p>
        </p:txBody>
      </p:sp>
      <p:grpSp>
        <p:nvGrpSpPr>
          <p:cNvPr id="36" name="Group 35">
            <a:extLst>
              <a:ext uri="{FF2B5EF4-FFF2-40B4-BE49-F238E27FC236}">
                <a16:creationId xmlns:a16="http://schemas.microsoft.com/office/drawing/2014/main" id="{3BFC0B1F-3B35-E4BC-8E62-BB86323885C5}"/>
              </a:ext>
            </a:extLst>
          </p:cNvPr>
          <p:cNvGrpSpPr/>
          <p:nvPr/>
        </p:nvGrpSpPr>
        <p:grpSpPr>
          <a:xfrm>
            <a:off x="9534605" y="4278311"/>
            <a:ext cx="2537793" cy="2054568"/>
            <a:chOff x="9534605" y="4363652"/>
            <a:chExt cx="2537793" cy="2054568"/>
          </a:xfrm>
        </p:grpSpPr>
        <p:sp>
          <p:nvSpPr>
            <p:cNvPr id="6" name="Rectangle: Rounded Corners 5">
              <a:extLst>
                <a:ext uri="{FF2B5EF4-FFF2-40B4-BE49-F238E27FC236}">
                  <a16:creationId xmlns:a16="http://schemas.microsoft.com/office/drawing/2014/main" id="{9B1A6DF2-AE1E-3FF3-1420-6F460BE4CEFB}"/>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8F8B538D-9225-FB08-749B-CF8E68012D07}"/>
                </a:ext>
              </a:extLst>
            </p:cNvPr>
            <p:cNvSpPr/>
            <p:nvPr/>
          </p:nvSpPr>
          <p:spPr>
            <a:xfrm>
              <a:off x="9534605" y="4363652"/>
              <a:ext cx="2128220" cy="1323439"/>
            </a:xfrm>
            <a:prstGeom prst="rect">
              <a:avLst/>
            </a:prstGeom>
            <a:noFill/>
          </p:spPr>
          <p:txBody>
            <a:bodyPr wrap="square" lIns="91440" tIns="45720" rIns="91440" bIns="45720">
              <a:spAutoFit/>
            </a:bodyPr>
            <a:lstStyle/>
            <a:p>
              <a:pPr algn="ctr">
                <a:defRPr/>
              </a:pPr>
              <a:r>
                <a:rPr lang="en-US" sz="8000" b="1" i="1"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rPr>
                <a:t>A</a:t>
              </a:r>
            </a:p>
          </p:txBody>
        </p:sp>
        <p:sp>
          <p:nvSpPr>
            <p:cNvPr id="8" name="Rectangle 7">
              <a:extLst>
                <a:ext uri="{FF2B5EF4-FFF2-40B4-BE49-F238E27FC236}">
                  <a16:creationId xmlns:a16="http://schemas.microsoft.com/office/drawing/2014/main" id="{56EB4B69-E9F5-9890-2C50-7C50E4015334}"/>
                </a:ext>
              </a:extLst>
            </p:cNvPr>
            <p:cNvSpPr/>
            <p:nvPr/>
          </p:nvSpPr>
          <p:spPr>
            <a:xfrm>
              <a:off x="9691463" y="5094781"/>
              <a:ext cx="2128220" cy="1323439"/>
            </a:xfrm>
            <a:prstGeom prst="rect">
              <a:avLst/>
            </a:prstGeom>
            <a:noFill/>
          </p:spPr>
          <p:txBody>
            <a:bodyPr wrap="square" lIns="91440" tIns="45720" rIns="91440" bIns="45720">
              <a:spAutoFit/>
            </a:bodyPr>
            <a:lstStyle/>
            <a:p>
              <a:pPr algn="ctr">
                <a:defRPr/>
              </a:pPr>
              <a:r>
                <a:rPr lang="en-US" sz="8000" b="1" i="1"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rPr>
                <a:t>F</a:t>
              </a:r>
            </a:p>
          </p:txBody>
        </p:sp>
        <p:sp>
          <p:nvSpPr>
            <p:cNvPr id="9" name="TextBox 8">
              <a:extLst>
                <a:ext uri="{FF2B5EF4-FFF2-40B4-BE49-F238E27FC236}">
                  <a16:creationId xmlns:a16="http://schemas.microsoft.com/office/drawing/2014/main" id="{E638953C-A259-AF83-EE9F-9C912B42CF97}"/>
                </a:ext>
              </a:extLst>
            </p:cNvPr>
            <p:cNvSpPr txBox="1"/>
            <p:nvPr/>
          </p:nvSpPr>
          <p:spPr>
            <a:xfrm>
              <a:off x="10833916" y="4965536"/>
              <a:ext cx="1111169" cy="584775"/>
            </a:xfrm>
            <a:prstGeom prst="rect">
              <a:avLst/>
            </a:prstGeom>
            <a:noFill/>
          </p:spPr>
          <p:txBody>
            <a:bodyPr wrap="square" rtlCol="0">
              <a:spAutoFit/>
            </a:bodyPr>
            <a:lstStyle/>
            <a:p>
              <a:pPr>
                <a:defRPr/>
              </a:pPr>
              <a:r>
                <a:rPr lang="en-US" sz="3200" b="1" dirty="0">
                  <a:solidFill>
                    <a:prstClr val="black"/>
                  </a:solidFill>
                </a:rPr>
                <a:t>CTS</a:t>
              </a:r>
            </a:p>
          </p:txBody>
        </p:sp>
        <p:sp>
          <p:nvSpPr>
            <p:cNvPr id="10" name="TextBox 9">
              <a:extLst>
                <a:ext uri="{FF2B5EF4-FFF2-40B4-BE49-F238E27FC236}">
                  <a16:creationId xmlns:a16="http://schemas.microsoft.com/office/drawing/2014/main" id="{26C7931B-45BE-86E0-E149-877F5A860940}"/>
                </a:ext>
              </a:extLst>
            </p:cNvPr>
            <p:cNvSpPr txBox="1"/>
            <p:nvPr/>
          </p:nvSpPr>
          <p:spPr>
            <a:xfrm>
              <a:off x="10662216" y="5696662"/>
              <a:ext cx="1410182" cy="584775"/>
            </a:xfrm>
            <a:prstGeom prst="rect">
              <a:avLst/>
            </a:prstGeom>
            <a:noFill/>
          </p:spPr>
          <p:txBody>
            <a:bodyPr wrap="square" rtlCol="0">
              <a:spAutoFit/>
            </a:bodyPr>
            <a:lstStyle/>
            <a:p>
              <a:pPr>
                <a:defRPr/>
              </a:pPr>
              <a:r>
                <a:rPr lang="en-US" sz="3200" b="1" dirty="0">
                  <a:solidFill>
                    <a:prstClr val="black"/>
                  </a:solidFill>
                </a:rPr>
                <a:t>ACTS</a:t>
              </a:r>
            </a:p>
          </p:txBody>
        </p:sp>
      </p:grpSp>
      <p:sp>
        <p:nvSpPr>
          <p:cNvPr id="2" name="TextBox 1">
            <a:extLst>
              <a:ext uri="{FF2B5EF4-FFF2-40B4-BE49-F238E27FC236}">
                <a16:creationId xmlns:a16="http://schemas.microsoft.com/office/drawing/2014/main" id="{DCB42712-6CD2-2D4B-87B8-B4FB0C87E60A}"/>
              </a:ext>
            </a:extLst>
          </p:cNvPr>
          <p:cNvSpPr txBox="1"/>
          <p:nvPr/>
        </p:nvSpPr>
        <p:spPr>
          <a:xfrm>
            <a:off x="1206705" y="272318"/>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Ascension &amp; Appointment</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134F1F8-8280-2B66-E367-701F803FB5CA}"/>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Pentecost &amp; Peter’s Preaching</a:t>
            </a:r>
            <a:endParaRPr lang="en-US" dirty="0">
              <a:solidFill>
                <a:prstClr val="white"/>
              </a:solidFill>
            </a:endParaRPr>
          </a:p>
        </p:txBody>
      </p:sp>
      <p:sp>
        <p:nvSpPr>
          <p:cNvPr id="11" name="TextBox 10">
            <a:extLst>
              <a:ext uri="{FF2B5EF4-FFF2-40B4-BE49-F238E27FC236}">
                <a16:creationId xmlns:a16="http://schemas.microsoft.com/office/drawing/2014/main" id="{39116281-023C-E0FA-929C-2407B9FE2CCF}"/>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Lame Man &amp; Lesson</a:t>
            </a:r>
            <a:endParaRPr lang="en-US" dirty="0">
              <a:solidFill>
                <a:prstClr val="white"/>
              </a:solidFill>
            </a:endParaRPr>
          </a:p>
        </p:txBody>
      </p:sp>
      <p:sp>
        <p:nvSpPr>
          <p:cNvPr id="12" name="TextBox 11">
            <a:extLst>
              <a:ext uri="{FF2B5EF4-FFF2-40B4-BE49-F238E27FC236}">
                <a16:creationId xmlns:a16="http://schemas.microsoft.com/office/drawing/2014/main" id="{38EF382C-2755-B14C-A00A-6FFC33F5DF4A}"/>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Restrained, Released, &amp; Request</a:t>
            </a:r>
            <a:endParaRPr lang="en-US" dirty="0">
              <a:solidFill>
                <a:prstClr val="white"/>
              </a:solidFill>
            </a:endParaRPr>
          </a:p>
        </p:txBody>
      </p:sp>
      <p:sp>
        <p:nvSpPr>
          <p:cNvPr id="13" name="TextBox 12">
            <a:extLst>
              <a:ext uri="{FF2B5EF4-FFF2-40B4-BE49-F238E27FC236}">
                <a16:creationId xmlns:a16="http://schemas.microsoft.com/office/drawing/2014/main" id="{CCC27166-EBA0-D074-8000-51DB36536580}"/>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Deception &amp; Detention</a:t>
            </a:r>
            <a:endParaRPr lang="en-US" dirty="0">
              <a:solidFill>
                <a:prstClr val="white"/>
              </a:solidFill>
            </a:endParaRPr>
          </a:p>
        </p:txBody>
      </p:sp>
      <p:sp>
        <p:nvSpPr>
          <p:cNvPr id="14" name="TextBox 13">
            <a:extLst>
              <a:ext uri="{FF2B5EF4-FFF2-40B4-BE49-F238E27FC236}">
                <a16:creationId xmlns:a16="http://schemas.microsoft.com/office/drawing/2014/main" id="{6009C10C-0629-39CD-9C5C-205213CF9D37}"/>
              </a:ext>
            </a:extLst>
          </p:cNvPr>
          <p:cNvSpPr txBox="1"/>
          <p:nvPr/>
        </p:nvSpPr>
        <p:spPr>
          <a:xfrm>
            <a:off x="1206705" y="2285995"/>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Seven Selected</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47FEE91-9090-EAC9-B911-D9E2807F1D8E}"/>
              </a:ext>
            </a:extLst>
          </p:cNvPr>
          <p:cNvSpPr txBox="1"/>
          <p:nvPr/>
        </p:nvSpPr>
        <p:spPr>
          <a:xfrm>
            <a:off x="1206705" y="2686068"/>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Stephen Stoned</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335CAD5-1BCA-1033-2794-0C1ED4D88D21}"/>
              </a:ext>
            </a:extLst>
          </p:cNvPr>
          <p:cNvSpPr txBox="1"/>
          <p:nvPr/>
        </p:nvSpPr>
        <p:spPr>
          <a:xfrm>
            <a:off x="1206705" y="3098625"/>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Samaria &amp; Salvation</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DEB300-F842-6B89-D17D-ECDE7496ADCE}"/>
              </a:ext>
            </a:extLst>
          </p:cNvPr>
          <p:cNvSpPr txBox="1"/>
          <p:nvPr/>
        </p:nvSpPr>
        <p:spPr>
          <a:xfrm>
            <a:off x="1206705" y="3485791"/>
            <a:ext cx="4418590" cy="461665"/>
          </a:xfrm>
          <a:prstGeom prst="rect">
            <a:avLst/>
          </a:prstGeom>
          <a:noFill/>
        </p:spPr>
        <p:txBody>
          <a:bodyPr wrap="square" rtlCol="0">
            <a:spAutoFit/>
          </a:bodyPr>
          <a:lstStyle/>
          <a:p>
            <a:pPr>
              <a:defRPr/>
            </a:pPr>
            <a:r>
              <a:rPr 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Saul Saved &amp; Dorcas Delivered</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D566F2-3E39-8A08-78B4-C95FCE5E3088}"/>
              </a:ext>
            </a:extLst>
          </p:cNvPr>
          <p:cNvSpPr txBox="1"/>
          <p:nvPr/>
        </p:nvSpPr>
        <p:spPr>
          <a:xfrm>
            <a:off x="1206705" y="3874631"/>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Cornelius Converted</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04AC255-FC26-7648-72C0-4FFEC391AC10}"/>
              </a:ext>
            </a:extLst>
          </p:cNvPr>
          <p:cNvSpPr txBox="1"/>
          <p:nvPr/>
        </p:nvSpPr>
        <p:spPr>
          <a:xfrm>
            <a:off x="1206705" y="4250889"/>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Report &amp; Relief</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299B483-FD61-8047-C0AA-3F7DD41BF701}"/>
              </a:ext>
            </a:extLst>
          </p:cNvPr>
          <p:cNvSpPr txBox="1"/>
          <p:nvPr/>
        </p:nvSpPr>
        <p:spPr>
          <a:xfrm>
            <a:off x="1206705" y="4663446"/>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Persecution, Peter, &amp; Pride</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73FA021-A950-517D-4308-A20C1FB2F718}"/>
              </a:ext>
            </a:extLst>
          </p:cNvPr>
          <p:cNvSpPr txBox="1"/>
          <p:nvPr/>
        </p:nvSpPr>
        <p:spPr>
          <a:xfrm>
            <a:off x="1206705" y="5075778"/>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Antioch to Iconium</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8FC71E4-D780-F04C-9469-D3C824F3AFA7}"/>
              </a:ext>
            </a:extLst>
          </p:cNvPr>
          <p:cNvSpPr txBox="1"/>
          <p:nvPr/>
        </p:nvSpPr>
        <p:spPr>
          <a:xfrm>
            <a:off x="1206705" y="5488335"/>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Iconium to Antioch</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EE594F-0DE6-A910-A2D3-A57343E4987A}"/>
              </a:ext>
            </a:extLst>
          </p:cNvPr>
          <p:cNvSpPr txBox="1"/>
          <p:nvPr/>
        </p:nvSpPr>
        <p:spPr>
          <a:xfrm>
            <a:off x="1206705" y="5900892"/>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Disagreement &amp; Decision</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23D7EE5-9D7A-6D41-9D7B-4B3F2FE75475}"/>
              </a:ext>
            </a:extLst>
          </p:cNvPr>
          <p:cNvSpPr txBox="1"/>
          <p:nvPr/>
        </p:nvSpPr>
        <p:spPr>
          <a:xfrm>
            <a:off x="6485737" y="272318"/>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Philippian Prison</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B145A2D-F040-0E4B-7A6C-E32BE57983D1}"/>
              </a:ext>
            </a:extLst>
          </p:cNvPr>
          <p:cNvSpPr txBox="1"/>
          <p:nvPr/>
        </p:nvSpPr>
        <p:spPr>
          <a:xfrm>
            <a:off x="6485737" y="684875"/>
            <a:ext cx="4418590" cy="461665"/>
          </a:xfrm>
          <a:prstGeom prst="rect">
            <a:avLst/>
          </a:prstGeom>
          <a:noFill/>
        </p:spPr>
        <p:txBody>
          <a:bodyPr wrap="square" rtlCol="0">
            <a:spAutoFit/>
          </a:bodyPr>
          <a:lstStyle/>
          <a:p>
            <a:pPr>
              <a:defRPr/>
            </a:pPr>
            <a:r>
              <a:rPr 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Addressing Athens</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957E1F89-45EA-6936-0B72-FE09F577EAEF}"/>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Achaia, Antioch, &amp; Apollos</a:t>
            </a:r>
            <a:endParaRPr lang="en-US" dirty="0">
              <a:solidFill>
                <a:prstClr val="white"/>
              </a:solidFill>
            </a:endParaRPr>
          </a:p>
        </p:txBody>
      </p:sp>
      <p:sp>
        <p:nvSpPr>
          <p:cNvPr id="31" name="TextBox 30">
            <a:extLst>
              <a:ext uri="{FF2B5EF4-FFF2-40B4-BE49-F238E27FC236}">
                <a16:creationId xmlns:a16="http://schemas.microsoft.com/office/drawing/2014/main" id="{B7DCCD6A-7799-65B3-1E11-E94544D0C866}"/>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Re-baptism, Repentance, &amp; Riot</a:t>
            </a:r>
            <a:endParaRPr lang="en-US" dirty="0">
              <a:solidFill>
                <a:prstClr val="white"/>
              </a:solidFill>
            </a:endParaRPr>
          </a:p>
        </p:txBody>
      </p:sp>
      <p:sp>
        <p:nvSpPr>
          <p:cNvPr id="32" name="TextBox 31">
            <a:extLst>
              <a:ext uri="{FF2B5EF4-FFF2-40B4-BE49-F238E27FC236}">
                <a16:creationId xmlns:a16="http://schemas.microsoft.com/office/drawing/2014/main" id="{AD00F77A-21F2-2D56-86B8-04FD071DBF57}"/>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a:defRPr/>
            </a:pPr>
            <a:r>
              <a:rPr lang="en-US" altLang="en-US" dirty="0">
                <a:solidFill>
                  <a:prstClr val="white"/>
                </a:solidFill>
              </a:rPr>
              <a:t>Macedonia &amp; Miletus</a:t>
            </a:r>
            <a:endParaRPr lang="en-US" dirty="0">
              <a:solidFill>
                <a:prstClr val="white"/>
              </a:solidFill>
            </a:endParaRPr>
          </a:p>
        </p:txBody>
      </p:sp>
      <p:sp>
        <p:nvSpPr>
          <p:cNvPr id="33" name="TextBox 32">
            <a:extLst>
              <a:ext uri="{FF2B5EF4-FFF2-40B4-BE49-F238E27FC236}">
                <a16:creationId xmlns:a16="http://schemas.microsoft.com/office/drawing/2014/main" id="{BB1CDAD9-BD8E-6332-42FF-B5FDDC7387EC}"/>
              </a:ext>
            </a:extLst>
          </p:cNvPr>
          <p:cNvSpPr txBox="1"/>
          <p:nvPr/>
        </p:nvSpPr>
        <p:spPr>
          <a:xfrm>
            <a:off x="6485737" y="2285995"/>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7C096F66-5270-7F0E-1D11-817A0CA61486}"/>
              </a:ext>
            </a:extLst>
          </p:cNvPr>
          <p:cNvSpPr txBox="1"/>
          <p:nvPr/>
        </p:nvSpPr>
        <p:spPr>
          <a:xfrm>
            <a:off x="6485737" y="2686068"/>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2F16C6AF-E6C3-18EE-BD9A-9FAC8912765B}"/>
              </a:ext>
            </a:extLst>
          </p:cNvPr>
          <p:cNvSpPr txBox="1"/>
          <p:nvPr/>
        </p:nvSpPr>
        <p:spPr>
          <a:xfrm>
            <a:off x="6485737" y="3098625"/>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F951137D-60DE-5588-4BE3-5680069D16F3}"/>
              </a:ext>
            </a:extLst>
          </p:cNvPr>
          <p:cNvSpPr txBox="1"/>
          <p:nvPr/>
        </p:nvSpPr>
        <p:spPr>
          <a:xfrm>
            <a:off x="6485737" y="3511182"/>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Caesarean Confinement </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908EBB7-188A-B8F5-B7EA-D206ABE9A1C5}"/>
              </a:ext>
            </a:extLst>
          </p:cNvPr>
          <p:cNvSpPr txBox="1"/>
          <p:nvPr/>
        </p:nvSpPr>
        <p:spPr>
          <a:xfrm>
            <a:off x="6485737" y="3908881"/>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Appeal &amp; Agrippa</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4C584533-82C5-022B-DE5D-40C1F3DE229E}"/>
              </a:ext>
            </a:extLst>
          </p:cNvPr>
          <p:cNvSpPr txBox="1"/>
          <p:nvPr/>
        </p:nvSpPr>
        <p:spPr>
          <a:xfrm>
            <a:off x="6485737" y="4320163"/>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Review &amp; Ridicule</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9FED6AF-40E7-A170-AE13-90D2511E52FF}"/>
              </a:ext>
            </a:extLst>
          </p:cNvPr>
          <p:cNvSpPr txBox="1"/>
          <p:nvPr/>
        </p:nvSpPr>
        <p:spPr>
          <a:xfrm>
            <a:off x="6485737" y="4718584"/>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Marooned On Malta</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5B21957C-C35F-F536-6D38-120A98EA02A6}"/>
              </a:ext>
            </a:extLst>
          </p:cNvPr>
          <p:cNvSpPr txBox="1"/>
          <p:nvPr/>
        </p:nvSpPr>
        <p:spPr>
          <a:xfrm>
            <a:off x="6485737" y="5118986"/>
            <a:ext cx="4418590" cy="461665"/>
          </a:xfrm>
          <a:prstGeom prst="rect">
            <a:avLst/>
          </a:prstGeom>
          <a:noFill/>
        </p:spPr>
        <p:txBody>
          <a:bodyPr wrap="square" rtlCol="0">
            <a:spAutoFit/>
          </a:bodyPr>
          <a:lstStyle/>
          <a:p>
            <a:pPr>
              <a:defRPr/>
            </a:pPr>
            <a:r>
              <a:rPr lang="en-US" altLang="en-US" sz="2400" b="1" dirty="0">
                <a:solidFill>
                  <a:prstClr val="white"/>
                </a:solidFill>
                <a:latin typeface="Calibri" panose="020F0502020204030204" pitchFamily="34" charset="0"/>
                <a:ea typeface="Calibri" panose="020F0502020204030204" pitchFamily="34" charset="0"/>
                <a:cs typeface="Calibri" panose="020F0502020204030204" pitchFamily="34" charset="0"/>
              </a:rPr>
              <a:t>Rescued To Rome</a:t>
            </a:r>
            <a:endPar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6527151" y="5152734"/>
            <a:ext cx="3439809" cy="748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5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76FC5-359E-0C4B-550A-D4FE730CCAAB}"/>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98504"/>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13698</TotalTime>
  <Words>713</Words>
  <Application>Microsoft Office PowerPoint</Application>
  <PresentationFormat>Widescreen</PresentationFormat>
  <Paragraphs>101</Paragraphs>
  <Slides>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Aptos</vt:lpstr>
      <vt:lpstr>Aptos Display</vt:lpstr>
      <vt:lpstr>Arial</vt:lpstr>
      <vt:lpstr>Bookman Old Style</vt:lpstr>
      <vt:lpstr>Calibri</vt:lpstr>
      <vt:lpstr>Calibri Light</vt:lpstr>
      <vt:lpstr>Tahoma</vt:lpstr>
      <vt:lpstr>Times New Roman</vt:lpstr>
      <vt:lpstr>Office Theme</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Container Solutions</dc:creator>
  <cp:lastModifiedBy>Michael Nix</cp:lastModifiedBy>
  <cp:revision>395</cp:revision>
  <cp:lastPrinted>2025-03-11T19:28:34Z</cp:lastPrinted>
  <dcterms:created xsi:type="dcterms:W3CDTF">2024-09-11T21:12:31Z</dcterms:created>
  <dcterms:modified xsi:type="dcterms:W3CDTF">2026-01-11T15:40:09Z</dcterms:modified>
</cp:coreProperties>
</file>